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h trinko" userId="3b62f928bb6fe22b" providerId="LiveId" clId="{96B36140-957E-4A09-ACB1-24E6053E8EE9}"/>
    <pc:docChg chg="modSld">
      <pc:chgData name="urh trinko" userId="3b62f928bb6fe22b" providerId="LiveId" clId="{96B36140-957E-4A09-ACB1-24E6053E8EE9}" dt="2023-01-10T13:42:25.292" v="0" actId="20577"/>
      <pc:docMkLst>
        <pc:docMk/>
      </pc:docMkLst>
      <pc:sldChg chg="modSp mod">
        <pc:chgData name="urh trinko" userId="3b62f928bb6fe22b" providerId="LiveId" clId="{96B36140-957E-4A09-ACB1-24E6053E8EE9}" dt="2023-01-10T13:42:25.292" v="0" actId="20577"/>
        <pc:sldMkLst>
          <pc:docMk/>
          <pc:sldMk cId="1298392311" sldId="257"/>
        </pc:sldMkLst>
        <pc:spChg chg="mod">
          <ac:chgData name="urh trinko" userId="3b62f928bb6fe22b" providerId="LiveId" clId="{96B36140-957E-4A09-ACB1-24E6053E8EE9}" dt="2023-01-10T13:42:25.292" v="0" actId="20577"/>
          <ac:spMkLst>
            <pc:docMk/>
            <pc:sldMk cId="1298392311" sldId="257"/>
            <ac:spMk id="3" creationId="{E13BEB78-2B0B-BE60-6D8F-D36281C70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6B6076-87F8-E82C-97F8-EF41C622C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725C441-2198-A596-5B83-68C127EA3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7D6A7FE-DF17-42AE-7DCD-16E95806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37E314F-ACF9-9DBA-DC78-2065A253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3ED5E68-A1B8-6FF1-232F-34AF978A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5351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F868FC-F3C5-5877-8945-FD1434FF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D64EECF2-BAA8-F45D-2988-AE7BD397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75BC58E-D80C-C943-7F32-F80EC59B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B40AD70-1CC1-1AFA-6DC8-B89C148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DFBACA8-D527-8729-B716-7BB2FDF7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33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0078D75E-4678-DF8F-5DCE-649D58393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7E663959-5955-03A3-BAA4-0F03E696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E317BCF-038C-AB13-1301-936243BD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68938F8-C2F1-B294-D716-143623C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C2FF1E8-0961-34E9-65A3-F591BBC6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53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450BAB-8531-1D6D-7025-530618F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96AC9D4-0B9F-4775-5864-A780F771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8AD9008-227D-97DF-E473-B223F0E2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CFD54F7-471A-B5B7-7C1B-1E2CDDA3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1EB2AC2-562A-9BC2-96F1-52F910D1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15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EC2451-7306-6E83-DB80-F43BB822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D5472C1-F921-25D7-E710-F371596D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5898400-F7B9-CECF-47A6-45653197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36A5892-A65C-A791-E82E-8AD11D8F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9C416B0-4591-812B-B983-65B0D96D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20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0A0A91-D39A-1CC5-C494-9AB0D6C7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A8A5391-4F09-1A1A-AF0A-1D5814286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81F4945-7E47-9421-D249-D8460D67A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1A6981FD-4339-701F-440A-41782A75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79E94B35-A741-4CF8-6E50-F2FA9F93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54B907D-7FE2-D6E1-2477-BB2011C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9244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B31D34-6CB1-A416-5B1D-6224CD6B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A44126B-EA53-AC04-492F-6D89D398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A563F91C-888F-63E7-27C9-2322F709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0571523E-4F23-F86C-A45F-3D55523B4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5470956-E3DC-DE12-A6ED-80FE8DEC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8B57A9C9-4634-FA14-365B-D9A96AC2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D0000D95-E9ED-9CF4-C3F9-BD1E8A82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AFB241E-333F-489C-959A-FAB236E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15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8AAE55-4924-3138-1C8B-F63E7A64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5037E7AB-E289-4812-81E7-57485EFC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5B2CC7BC-9C8D-2421-A4FC-B5B27D80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8E4B58EA-6836-205B-01E7-E5166D4A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883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50158338-5274-2BE4-324A-3ED32E1C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90269DAC-2DF0-CDAA-1218-CCCDEDBF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475DE218-1ACD-FD2B-FF12-A8C8206E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9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BDD9F9-6E3B-F5A8-04D7-1335A3A7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8468E5A-B4B4-5CD3-E30F-856888D2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D107DAA4-A11C-5AC9-B54D-694228AAF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B7EDF7C-0874-329C-70C6-3786D6A7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9C9CB95-43E6-6D5F-D59F-88F5AE95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0B72169-346C-1C62-F832-EC592549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238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A6870D-9EFE-2512-B109-8D9060E5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F512F8F-067E-4624-8A6C-D88F735A6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6FBF6B1-37B2-7AB1-B293-637B91F5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6C2D6DF-5EE7-424C-7D8C-A1E04851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642F39F3-A332-8BE5-C484-81448BE7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AFA9CF9-7983-16D7-CCFB-A628CCB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576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ED5DCAD1-7C70-CE95-A1A3-EB14E9F2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5AFBF726-949D-DFBF-01CD-592BB795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7D2A466-818E-A318-FCB7-D8EC96E1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B998-ECEB-4E83-9785-E01B6D66EA77}" type="datetimeFigureOut">
              <a:rPr lang="sl-SI" smtClean="0"/>
              <a:t>10. 01. 2023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0FD10EF-B622-180D-5C3F-D878BE3F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260CC3C-1628-49D6-32DF-629D50C2C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12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A53B7F-9419-7CBC-ED96-A087267D2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Work on </a:t>
            </a:r>
            <a:r>
              <a:rPr lang="en-SI" dirty="0" err="1"/>
              <a:t>scintil</a:t>
            </a:r>
            <a:r>
              <a:rPr lang="en-GB" dirty="0"/>
              <a:t>l</a:t>
            </a:r>
            <a:r>
              <a:rPr lang="en-SI" dirty="0" err="1"/>
              <a:t>ation</a:t>
            </a:r>
            <a:r>
              <a:rPr lang="en-SI" dirty="0"/>
              <a:t> detector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A7A03C-785E-9418-65E4-2AD96DA8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/>
              <a:t>Urh Trinko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6242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EFA30B-A0D4-13C4-8F60-EFD882B5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10.1.2023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13BEB78-2B0B-BE60-6D8F-D36281C7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Gathered the necessary components in new workspace.</a:t>
            </a:r>
          </a:p>
          <a:p>
            <a:r>
              <a:rPr lang="en-SI" dirty="0"/>
              <a:t>The main component: </a:t>
            </a:r>
            <a:r>
              <a:rPr lang="en-SI" dirty="0" err="1"/>
              <a:t>NaI</a:t>
            </a:r>
            <a:r>
              <a:rPr lang="en-SI" dirty="0"/>
              <a:t>(Tl) detector (Model 802 Series) + Photomultiplier tube base-</a:t>
            </a:r>
            <a:r>
              <a:rPr lang="en-SI" dirty="0" err="1"/>
              <a:t>preamplifie</a:t>
            </a:r>
            <a:r>
              <a:rPr lang="en-SI" dirty="0"/>
              <a:t> (Model </a:t>
            </a:r>
            <a:r>
              <a:rPr lang="en-SI"/>
              <a:t>2007P).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29839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Širokozaslonsko</PresentationFormat>
  <Paragraphs>5</Paragraphs>
  <Slides>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Officeova tema</vt:lpstr>
      <vt:lpstr>Work on scintillation detector</vt:lpstr>
      <vt:lpstr>10.1.2023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on scintillation detector</dc:title>
  <dc:creator>urh trinko</dc:creator>
  <cp:lastModifiedBy>urh trinko</cp:lastModifiedBy>
  <cp:revision>1</cp:revision>
  <dcterms:created xsi:type="dcterms:W3CDTF">2023-01-10T13:36:56Z</dcterms:created>
  <dcterms:modified xsi:type="dcterms:W3CDTF">2023-01-10T13:42:34Z</dcterms:modified>
</cp:coreProperties>
</file>