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rh trinko" userId="3b62f928bb6fe22b" providerId="LiveId" clId="{96B36140-957E-4A09-ACB1-24E6053E8EE9}"/>
    <pc:docChg chg="custSel addSld modSld">
      <pc:chgData name="urh trinko" userId="3b62f928bb6fe22b" providerId="LiveId" clId="{96B36140-957E-4A09-ACB1-24E6053E8EE9}" dt="2023-01-11T15:08:40.901" v="339" actId="20577"/>
      <pc:docMkLst>
        <pc:docMk/>
      </pc:docMkLst>
      <pc:sldChg chg="modSp mod">
        <pc:chgData name="urh trinko" userId="3b62f928bb6fe22b" providerId="LiveId" clId="{96B36140-957E-4A09-ACB1-24E6053E8EE9}" dt="2023-01-10T13:42:25.292" v="0" actId="20577"/>
        <pc:sldMkLst>
          <pc:docMk/>
          <pc:sldMk cId="1298392311" sldId="257"/>
        </pc:sldMkLst>
        <pc:spChg chg="mod">
          <ac:chgData name="urh trinko" userId="3b62f928bb6fe22b" providerId="LiveId" clId="{96B36140-957E-4A09-ACB1-24E6053E8EE9}" dt="2023-01-10T13:42:25.292" v="0" actId="20577"/>
          <ac:spMkLst>
            <pc:docMk/>
            <pc:sldMk cId="1298392311" sldId="257"/>
            <ac:spMk id="3" creationId="{E13BEB78-2B0B-BE60-6D8F-D36281C7064D}"/>
          </ac:spMkLst>
        </pc:spChg>
      </pc:sldChg>
      <pc:sldChg chg="modSp new mod">
        <pc:chgData name="urh trinko" userId="3b62f928bb6fe22b" providerId="LiveId" clId="{96B36140-957E-4A09-ACB1-24E6053E8EE9}" dt="2023-01-11T15:08:40.901" v="339" actId="20577"/>
        <pc:sldMkLst>
          <pc:docMk/>
          <pc:sldMk cId="3756076613" sldId="258"/>
        </pc:sldMkLst>
        <pc:spChg chg="mod">
          <ac:chgData name="urh trinko" userId="3b62f928bb6fe22b" providerId="LiveId" clId="{96B36140-957E-4A09-ACB1-24E6053E8EE9}" dt="2023-01-11T15:05:34.846" v="10" actId="20577"/>
          <ac:spMkLst>
            <pc:docMk/>
            <pc:sldMk cId="3756076613" sldId="258"/>
            <ac:spMk id="2" creationId="{9E8826E0-DBFC-E7D3-987B-DAE0E735CB13}"/>
          </ac:spMkLst>
        </pc:spChg>
        <pc:spChg chg="mod">
          <ac:chgData name="urh trinko" userId="3b62f928bb6fe22b" providerId="LiveId" clId="{96B36140-957E-4A09-ACB1-24E6053E8EE9}" dt="2023-01-11T15:08:40.901" v="339" actId="20577"/>
          <ac:spMkLst>
            <pc:docMk/>
            <pc:sldMk cId="3756076613" sldId="258"/>
            <ac:spMk id="3" creationId="{8A12D1B9-FFFF-F4B2-8B22-411704F72A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96B6076-87F8-E82C-97F8-EF41C622C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9725C441-2198-A596-5B83-68C127EA3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D7D6A7FE-DF17-42AE-7DCD-16E95806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B998-ECEB-4E83-9785-E01B6D66EA77}" type="datetimeFigureOut">
              <a:rPr lang="sl-SI" smtClean="0"/>
              <a:t>11. 01. 2023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737E314F-ACF9-9DBA-DC78-2065A253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F3ED5E68-A1B8-6FF1-232F-34AF978A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1F5-459F-4A8C-AD2C-6E8FE11A5A9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5351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5F868FC-F3C5-5877-8945-FD1434FF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D64EECF2-BAA8-F45D-2988-AE7BD397F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A75BC58E-D80C-C943-7F32-F80EC59B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B998-ECEB-4E83-9785-E01B6D66EA77}" type="datetimeFigureOut">
              <a:rPr lang="sl-SI" smtClean="0"/>
              <a:t>11. 01. 2023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AB40AD70-1CC1-1AFA-6DC8-B89C1487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BDFBACA8-D527-8729-B716-7BB2FDF7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1F5-459F-4A8C-AD2C-6E8FE11A5A9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133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0078D75E-4678-DF8F-5DCE-649D58393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7E663959-5955-03A3-BAA4-0F03E696F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0E317BCF-038C-AB13-1301-936243BD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B998-ECEB-4E83-9785-E01B6D66EA77}" type="datetimeFigureOut">
              <a:rPr lang="sl-SI" smtClean="0"/>
              <a:t>11. 01. 2023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968938F8-C2F1-B294-D716-143623C0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FC2FF1E8-0961-34E9-65A3-F591BBC6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1F5-459F-4A8C-AD2C-6E8FE11A5A9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6539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5450BAB-8531-1D6D-7025-530618FF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96AC9D4-0B9F-4775-5864-A780F771D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D8AD9008-227D-97DF-E473-B223F0E2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B998-ECEB-4E83-9785-E01B6D66EA77}" type="datetimeFigureOut">
              <a:rPr lang="sl-SI" smtClean="0"/>
              <a:t>11. 01. 2023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BCFD54F7-471A-B5B7-7C1B-1E2CDDA3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B1EB2AC2-562A-9BC2-96F1-52F910D1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1F5-459F-4A8C-AD2C-6E8FE11A5A9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0157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BEC2451-7306-6E83-DB80-F43BB822E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FD5472C1-F921-25D7-E710-F371596DA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D5898400-F7B9-CECF-47A6-456531977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B998-ECEB-4E83-9785-E01B6D66EA77}" type="datetimeFigureOut">
              <a:rPr lang="sl-SI" smtClean="0"/>
              <a:t>11. 01. 2023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B36A5892-A65C-A791-E82E-8AD11D8F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29C416B0-4591-812B-B983-65B0D96D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1F5-459F-4A8C-AD2C-6E8FE11A5A9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4204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B0A0A91-D39A-1CC5-C494-9AB0D6C7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A8A5391-4F09-1A1A-AF0A-1D5814286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E81F4945-7E47-9421-D249-D8460D67A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1A6981FD-4339-701F-440A-41782A75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B998-ECEB-4E83-9785-E01B6D66EA77}" type="datetimeFigureOut">
              <a:rPr lang="sl-SI" smtClean="0"/>
              <a:t>11. 01. 2023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79E94B35-A741-4CF8-6E50-F2FA9F93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254B907D-7FE2-D6E1-2477-BB2011CA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1F5-459F-4A8C-AD2C-6E8FE11A5A9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9244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6B31D34-6CB1-A416-5B1D-6224CD6B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0A44126B-EA53-AC04-492F-6D89D398B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A563F91C-888F-63E7-27C9-2322F709F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0571523E-4F23-F86C-A45F-3D55523B4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B5470956-E3DC-DE12-A6ED-80FE8DEC6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8B57A9C9-4634-FA14-365B-D9A96AC2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B998-ECEB-4E83-9785-E01B6D66EA77}" type="datetimeFigureOut">
              <a:rPr lang="sl-SI" smtClean="0"/>
              <a:t>11. 01. 2023</a:t>
            </a:fld>
            <a:endParaRPr lang="sl-SI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D0000D95-E9ED-9CF4-C3F9-BD1E8A82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BAFB241E-333F-489C-959A-FAB236E2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1F5-459F-4A8C-AD2C-6E8FE11A5A9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8152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B8AAE55-4924-3138-1C8B-F63E7A64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5037E7AB-E289-4812-81E7-57485EFC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B998-ECEB-4E83-9785-E01B6D66EA77}" type="datetimeFigureOut">
              <a:rPr lang="sl-SI" smtClean="0"/>
              <a:t>11. 01. 2023</a:t>
            </a:fld>
            <a:endParaRPr lang="sl-SI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5B2CC7BC-9C8D-2421-A4FC-B5B27D80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8E4B58EA-6836-205B-01E7-E5166D4A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1F5-459F-4A8C-AD2C-6E8FE11A5A9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6883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50158338-5274-2BE4-324A-3ED32E1CE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B998-ECEB-4E83-9785-E01B6D66EA77}" type="datetimeFigureOut">
              <a:rPr lang="sl-SI" smtClean="0"/>
              <a:t>11. 01. 2023</a:t>
            </a:fld>
            <a:endParaRPr lang="sl-SI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90269DAC-2DF0-CDAA-1218-CCCDEDBF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475DE218-1ACD-FD2B-FF12-A8C8206E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1F5-459F-4A8C-AD2C-6E8FE11A5A9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6919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1BDD9F9-6E3B-F5A8-04D7-1335A3A7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8468E5A-B4B4-5CD3-E30F-856888D24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D107DAA4-A11C-5AC9-B54D-694228AAF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DB7EDF7C-0874-329C-70C6-3786D6A7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B998-ECEB-4E83-9785-E01B6D66EA77}" type="datetimeFigureOut">
              <a:rPr lang="sl-SI" smtClean="0"/>
              <a:t>11. 01. 2023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99C9CB95-43E6-6D5F-D59F-88F5AE95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40B72169-346C-1C62-F832-EC592549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1F5-459F-4A8C-AD2C-6E8FE11A5A9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6238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A6870D-9EFE-2512-B109-8D9060E59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5F512F8F-067E-4624-8A6C-D88F735A6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06FBF6B1-37B2-7AB1-B293-637B91F5C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46C2D6DF-5EE7-424C-7D8C-A1E04851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B998-ECEB-4E83-9785-E01B6D66EA77}" type="datetimeFigureOut">
              <a:rPr lang="sl-SI" smtClean="0"/>
              <a:t>11. 01. 2023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642F39F3-A332-8BE5-C484-81448BE7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4AFA9CF9-7983-16D7-CCFB-A628CCBD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1F5-459F-4A8C-AD2C-6E8FE11A5A9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5576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ED5DCAD1-7C70-CE95-A1A3-EB14E9F2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5AFBF726-949D-DFBF-01CD-592BB795F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97D2A466-818E-A318-FCB7-D8EC96E1A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4B998-ECEB-4E83-9785-E01B6D66EA77}" type="datetimeFigureOut">
              <a:rPr lang="sl-SI" smtClean="0"/>
              <a:t>11. 01. 2023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C0FD10EF-B622-180D-5C3F-D878BE3F2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C260CC3C-1628-49D6-32DF-629D50C2C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A51F5-459F-4A8C-AD2C-6E8FE11A5A9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7125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CA53B7F-9419-7CBC-ED96-A087267D29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I" dirty="0"/>
              <a:t>Work on </a:t>
            </a:r>
            <a:r>
              <a:rPr lang="en-SI" dirty="0" err="1"/>
              <a:t>scintil</a:t>
            </a:r>
            <a:r>
              <a:rPr lang="en-GB" dirty="0"/>
              <a:t>l</a:t>
            </a:r>
            <a:r>
              <a:rPr lang="en-SI" dirty="0" err="1"/>
              <a:t>ation</a:t>
            </a:r>
            <a:r>
              <a:rPr lang="en-SI" dirty="0"/>
              <a:t> detector</a:t>
            </a:r>
            <a:endParaRPr lang="sl-SI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DCA7A03C-785E-9418-65E4-2AD96DA8A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I" dirty="0"/>
              <a:t>Urh Trinko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66242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FEFA30B-A0D4-13C4-8F60-EFD882B5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10.1.2023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13BEB78-2B0B-BE60-6D8F-D36281C70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/>
              <a:t>Gathered the necessary components in new workspace.</a:t>
            </a:r>
          </a:p>
          <a:p>
            <a:r>
              <a:rPr lang="en-SI" dirty="0"/>
              <a:t>The main component: </a:t>
            </a:r>
            <a:r>
              <a:rPr lang="en-SI" dirty="0" err="1"/>
              <a:t>NaI</a:t>
            </a:r>
            <a:r>
              <a:rPr lang="en-SI" dirty="0"/>
              <a:t>(Tl) detector (Model 802 Series) + Photomultiplier tube base-</a:t>
            </a:r>
            <a:r>
              <a:rPr lang="en-SI" dirty="0" err="1"/>
              <a:t>preamplifie</a:t>
            </a:r>
            <a:r>
              <a:rPr lang="en-SI" dirty="0"/>
              <a:t> (Model </a:t>
            </a:r>
            <a:r>
              <a:rPr lang="en-SI"/>
              <a:t>2007P).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29839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E8826E0-DBFC-E7D3-987B-DAE0E735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11.1.2023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A12D1B9-FFFF-F4B2-8B22-411704F72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/>
              <a:t>Putting all the elements together and checking if the detector works.</a:t>
            </a:r>
          </a:p>
          <a:p>
            <a:r>
              <a:rPr lang="en-SI" dirty="0"/>
              <a:t>PROBLEM: there was no visible peaks on the oscilloscope -  maybe the photomultiplier tube isn’t working.</a:t>
            </a:r>
          </a:p>
          <a:p>
            <a:r>
              <a:rPr lang="en-SI" dirty="0"/>
              <a:t>SOLUTION: we needed a different HV supply, because the one used first didn’t have a </a:t>
            </a:r>
            <a:r>
              <a:rPr lang="en-SI"/>
              <a:t>high enough current.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75607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91</Words>
  <Application>Microsoft Office PowerPoint</Application>
  <PresentationFormat>Širokozaslonsko</PresentationFormat>
  <Paragraphs>9</Paragraphs>
  <Slides>3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Officeova tema</vt:lpstr>
      <vt:lpstr>Work on scintillation detector</vt:lpstr>
      <vt:lpstr>10.1.2023</vt:lpstr>
      <vt:lpstr>11.1.2023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on scintillation detector</dc:title>
  <dc:creator>urh trinko</dc:creator>
  <cp:lastModifiedBy>urh trinko</cp:lastModifiedBy>
  <cp:revision>1</cp:revision>
  <dcterms:created xsi:type="dcterms:W3CDTF">2023-01-10T13:36:56Z</dcterms:created>
  <dcterms:modified xsi:type="dcterms:W3CDTF">2023-01-11T15:08:42Z</dcterms:modified>
</cp:coreProperties>
</file>