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2cc0195e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2cc0195e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407aad32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407aad32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7aad3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07aad3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25e068c3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25e068c3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07aad32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07aad32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https://btprovider.com/forecast-in-tableau/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2cc0195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2cc0195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62cc0195e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62cc0195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62cc0195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62cc0195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62cc0195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62cc0195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2cc0195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2cc0195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05450" y="1521275"/>
            <a:ext cx="5333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5: Forecasting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85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4294967295" type="title"/>
          </p:nvPr>
        </p:nvSpPr>
        <p:spPr>
          <a:xfrm>
            <a:off x="532350" y="534350"/>
            <a:ext cx="44370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Linear Regression 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2">
                <a:solidFill>
                  <a:schemeClr val="accent1"/>
                </a:solidFill>
              </a:rPr>
              <a:t>Regression equation </a:t>
            </a:r>
            <a:r>
              <a:rPr b="1" lang="en" sz="1922">
                <a:solidFill>
                  <a:schemeClr val="accent1"/>
                </a:solidFill>
              </a:rPr>
              <a:t>explained</a:t>
            </a:r>
            <a:r>
              <a:rPr b="1" lang="en" sz="1922">
                <a:solidFill>
                  <a:schemeClr val="accent1"/>
                </a:solidFill>
              </a:rPr>
              <a:t>:</a:t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2">
                <a:solidFill>
                  <a:schemeClr val="accent1"/>
                </a:solidFill>
              </a:rPr>
              <a:t> </a:t>
            </a:r>
            <a:endParaRPr sz="1766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5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Total Deaths = -0.3486 + 0.00035*  Total Cases </a:t>
            </a:r>
            <a:endParaRPr sz="1655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5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What does this mean? </a:t>
            </a:r>
            <a:endParaRPr b="1" sz="1655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425" y="1350674"/>
            <a:ext cx="3735575" cy="2797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Learning O</a:t>
            </a:r>
            <a:r>
              <a:rPr lang="en" sz="3100"/>
              <a:t>bjectives</a:t>
            </a:r>
            <a:endParaRPr sz="3100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Learn how to perform forecasting using Tableau.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Investigate and perform model comparison 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Perform Analysis responsibly.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33">
                <a:solidFill>
                  <a:schemeClr val="accent1"/>
                </a:solidFill>
              </a:rPr>
              <a:t>Forecasting</a:t>
            </a:r>
            <a:endParaRPr b="1" sz="3533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1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>
                <a:solidFill>
                  <a:schemeClr val="dk2"/>
                </a:solidFill>
              </a:rPr>
              <a:t>Forecasting is a way of predicting the future by using historical data. This data is fed to a machine learning model to predict the future.</a:t>
            </a:r>
            <a:endParaRPr sz="275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idx="4294967295" type="title"/>
          </p:nvPr>
        </p:nvSpPr>
        <p:spPr>
          <a:xfrm>
            <a:off x="532350" y="534350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Forecasting</a:t>
            </a:r>
            <a:r>
              <a:rPr lang="en" sz="2700"/>
              <a:t> 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2">
                <a:solidFill>
                  <a:schemeClr val="accent1"/>
                </a:solidFill>
              </a:rPr>
              <a:t>Using Monkeypox data: </a:t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2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line chart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Day (Date)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shelf and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New Cases Smoothed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shelf. </a:t>
            </a:r>
            <a:endParaRPr sz="1766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Go to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Analysis tab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and click on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under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Model category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66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* You can add labels for clarity.</a:t>
            </a:r>
            <a:endParaRPr sz="1766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46" name="Google Shape;1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4537"/>
            <a:ext cx="3827975" cy="26864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539800" y="1432150"/>
            <a:ext cx="38280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actual vs. forecast data is being displayed, the line must display the data using different types of lines.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Leverage preattentive attributes to signal to the viewer “something is different, look here.”</a:t>
            </a:r>
            <a:endParaRPr sz="1800"/>
          </a:p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67850" y="577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Actual vs. Forecast Data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64537"/>
            <a:ext cx="3827975" cy="268641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17"/>
          <p:cNvSpPr/>
          <p:nvPr/>
        </p:nvSpPr>
        <p:spPr>
          <a:xfrm>
            <a:off x="7692225" y="2502725"/>
            <a:ext cx="626400" cy="118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113" y="1138450"/>
            <a:ext cx="4492499" cy="24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188" y="2083523"/>
            <a:ext cx="4663874" cy="258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11475" y="277400"/>
            <a:ext cx="7777200" cy="7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 learn more about the </a:t>
            </a:r>
            <a:r>
              <a:rPr b="1" lang="en" sz="2000"/>
              <a:t>forecast (from Describe Forecast…)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1300829" y="15804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33">
                <a:solidFill>
                  <a:schemeClr val="accent1"/>
                </a:solidFill>
              </a:rPr>
              <a:t>Regression and correlation </a:t>
            </a:r>
            <a:endParaRPr b="1" sz="3533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11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5">
                <a:solidFill>
                  <a:schemeClr val="dk2"/>
                </a:solidFill>
              </a:rPr>
              <a:t>Correlation quantifies the strength of the linear relationship between a pair of variables, whereas regression expresses the relationship in the form of an equation.</a:t>
            </a:r>
            <a:endParaRPr sz="2755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55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609675" y="903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The Linear Regression Equation</a:t>
            </a:r>
            <a:endParaRPr sz="2800">
              <a:solidFill>
                <a:schemeClr val="accent5"/>
              </a:solidFill>
            </a:endParaRPr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X is the independent variable and Y is the dependent variable. The slope of the line is b1, and b0 is the intercept.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</a:t>
            </a:r>
            <a:r>
              <a:rPr lang="en" sz="1700"/>
              <a:t>slope</a:t>
            </a:r>
            <a:r>
              <a:rPr lang="en" sz="1700"/>
              <a:t> tells us how rapidly Y changes with respect to X.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intercept is the mean value of Y when X is zero.</a:t>
            </a:r>
            <a:endParaRPr sz="1700"/>
          </a:p>
        </p:txBody>
      </p:sp>
      <p:sp>
        <p:nvSpPr>
          <p:cNvPr id="173" name="Google Shape;173;p20"/>
          <p:cNvSpPr txBox="1"/>
          <p:nvPr>
            <p:ph idx="2" type="body"/>
          </p:nvPr>
        </p:nvSpPr>
        <p:spPr>
          <a:xfrm>
            <a:off x="10259275" y="1164500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500" y="2128725"/>
            <a:ext cx="3478450" cy="195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idx="4294967295" type="title"/>
          </p:nvPr>
        </p:nvSpPr>
        <p:spPr>
          <a:xfrm>
            <a:off x="532350" y="534350"/>
            <a:ext cx="41343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Linear Regression </a:t>
            </a:r>
            <a:r>
              <a:rPr lang="en" sz="2700"/>
              <a:t>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22">
                <a:solidFill>
                  <a:schemeClr val="accent1"/>
                </a:solidFill>
              </a:rPr>
              <a:t>Using Monkeypox data: </a:t>
            </a:r>
            <a:endParaRPr b="1" sz="1922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2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Create a Scatter Plot with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Total Cases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shelf and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Total Deaths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shelf. </a:t>
            </a:r>
            <a:endParaRPr sz="1766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Go to the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Analysis tab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and click on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Trend Line (Linear) 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under </a:t>
            </a:r>
            <a:r>
              <a:rPr b="1"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Model category</a:t>
            </a:r>
            <a:r>
              <a:rPr lang="en" sz="1766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66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2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6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650" y="831326"/>
            <a:ext cx="3673299" cy="379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