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6" r:id="rId4"/>
    <p:sldId id="269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howGuides="1">
      <p:cViewPr>
        <p:scale>
          <a:sx n="71" d="100"/>
          <a:sy n="71" d="100"/>
        </p:scale>
        <p:origin x="1380" y="54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32D8ED-9049-4F2B-8E30-862F5680EB99}" type="slidenum">
              <a:rPr lang="de-DE"/>
              <a:pPr/>
              <a:t>13</a:t>
            </a:fld>
            <a:endParaRPr lang="de-DE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E6D6ED9D-4532-43AE-A898-89013B34D389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13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7652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1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467BAD-4E1C-4564-85EE-7F1BD231B24F}" type="slidenum">
              <a:rPr lang="de-DE"/>
              <a:pPr/>
              <a:t>14</a:t>
            </a:fld>
            <a:endParaRPr lang="de-DE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873B8A01-98B9-45FB-BDDA-74B788F5EF90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14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8676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76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A52FA6-13F4-4DFD-85C6-45B8B26E013F}" type="slidenum">
              <a:rPr lang="de-DE"/>
              <a:pPr/>
              <a:t>15</a:t>
            </a:fld>
            <a:endParaRPr lang="de-DE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17DB95AD-5888-44F2-BC9E-443EE54F78A1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15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9700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95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DA2A5-078D-49B3-A589-CF6DC389A941}" type="slidenum">
              <a:rPr lang="de-DE"/>
              <a:pPr/>
              <a:t>16</a:t>
            </a:fld>
            <a:endParaRPr lang="de-DE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DECD55CA-0448-4648-B017-34313D247B79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16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724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37237" cy="307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08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DEF4E3-A36D-471D-8802-4BBE5C3B8B5A}" type="slidenum">
              <a:rPr lang="de-DE"/>
              <a:pPr/>
              <a:t>17</a:t>
            </a:fld>
            <a:endParaRPr lang="de-DE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3213" y="57150"/>
            <a:ext cx="8469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Chapter 5: Demand Paging Virtual Memory Architecture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-1588" y="6513513"/>
            <a:ext cx="39354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© 2007 datronicsoft, Inc., Manila, Philippines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33850" y="6513513"/>
            <a:ext cx="19161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  <a:fld id="{9D8B02F4-359E-452E-8B6E-DA8C6A09C939}" type="slidenum"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pPr algn="ctr">
                <a:buClrTx/>
                <a:buFontTx/>
                <a:buNone/>
              </a:pPr>
              <a:t>17</a:t>
            </a:fld>
            <a:r>
              <a:rPr lang="en-US" sz="1000" i="1">
                <a:solidFill>
                  <a:srgbClr val="CBCBCB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1748" name="Rectangle 4"/>
          <p:cNvSpPr txBox="1">
            <a:spLocks noChangeArrowheads="1"/>
          </p:cNvSpPr>
          <p:nvPr>
            <p:ph type="sldImg"/>
          </p:nvPr>
        </p:nvSpPr>
        <p:spPr bwMode="auto">
          <a:xfrm>
            <a:off x="2830513" y="517525"/>
            <a:ext cx="3417887" cy="2563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5"/>
          <p:cNvSpPr txBox="1">
            <a:spLocks noChangeArrowheads="1"/>
          </p:cNvSpPr>
          <p:nvPr>
            <p:ph type="body" idx="1"/>
          </p:nvPr>
        </p:nvSpPr>
        <p:spPr bwMode="auto">
          <a:xfrm>
            <a:off x="2519363" y="3255963"/>
            <a:ext cx="5845175" cy="30845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59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</a:t>
            </a:r>
            <a:fld id="{35E21A90-84F7-402C-BAD3-B2E5AFFD8FA6}" type="slidenum">
              <a:rPr lang="en-US"/>
              <a:pPr/>
              <a:t>‹#›</a:t>
            </a:fld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10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8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KMDF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using KMDF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I/O requests to 2 categories</a:t>
            </a:r>
          </a:p>
          <a:p>
            <a:pPr lvl="1"/>
            <a:r>
              <a:rPr lang="en-US" dirty="0" smtClean="0"/>
              <a:t>Requests that requires D0 (Read, Write, etc.)</a:t>
            </a:r>
          </a:p>
          <a:p>
            <a:pPr lvl="1"/>
            <a:r>
              <a:rPr lang="en-US" dirty="0" smtClean="0"/>
              <a:t>Requests that not require D0 (some IO control, etc.)</a:t>
            </a:r>
          </a:p>
          <a:p>
            <a:r>
              <a:rPr lang="en-US" dirty="0" smtClean="0"/>
              <a:t>Framework can create two queues, for each group.</a:t>
            </a:r>
          </a:p>
          <a:p>
            <a:pPr lvl="1"/>
            <a:r>
              <a:rPr lang="en-US" dirty="0" err="1" smtClean="0"/>
              <a:t>PowerManaged</a:t>
            </a:r>
            <a:r>
              <a:rPr lang="en-US" dirty="0" smtClean="0"/>
              <a:t> field in WDF_IO_QUEUE_CONFIG: </a:t>
            </a:r>
            <a:r>
              <a:rPr lang="en-US" dirty="0" err="1" smtClean="0"/>
              <a:t>WdfTrue</a:t>
            </a:r>
            <a:r>
              <a:rPr lang="en-US" dirty="0" smtClean="0"/>
              <a:t> or </a:t>
            </a:r>
            <a:r>
              <a:rPr lang="en-US" dirty="0" err="1" smtClean="0"/>
              <a:t>WdfFalse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Sub-device power state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8: Power Management Framework (</a:t>
            </a:r>
            <a:r>
              <a:rPr lang="en-US" dirty="0" err="1" smtClean="0"/>
              <a:t>PoFx</a:t>
            </a:r>
            <a:r>
              <a:rPr lang="en-US" dirty="0" smtClean="0"/>
              <a:t>)</a:t>
            </a:r>
          </a:p>
          <a:p>
            <a:r>
              <a:rPr lang="en-US" dirty="0" smtClean="0"/>
              <a:t>F0, F1, F2, F3 states</a:t>
            </a:r>
          </a:p>
          <a:p>
            <a:r>
              <a:rPr lang="en-US" dirty="0" smtClean="0"/>
              <a:t>Device runtime power management:</a:t>
            </a:r>
          </a:p>
          <a:p>
            <a:pPr lvl="1"/>
            <a:r>
              <a:rPr lang="en-US" dirty="0" smtClean="0"/>
              <a:t>Using D states</a:t>
            </a:r>
          </a:p>
          <a:p>
            <a:pPr lvl="1"/>
            <a:r>
              <a:rPr lang="en-US" dirty="0" smtClean="0"/>
              <a:t>Device Idle detection</a:t>
            </a:r>
          </a:p>
          <a:p>
            <a:r>
              <a:rPr lang="en-US" dirty="0" smtClean="0"/>
              <a:t>Component level power management:</a:t>
            </a:r>
          </a:p>
          <a:p>
            <a:pPr lvl="1"/>
            <a:r>
              <a:rPr lang="en-US" dirty="0" smtClean="0"/>
              <a:t>Using F states</a:t>
            </a:r>
          </a:p>
          <a:p>
            <a:pPr lvl="1"/>
            <a:r>
              <a:rPr lang="en-US" dirty="0" smtClean="0"/>
              <a:t>Only while device is in D0 state</a:t>
            </a:r>
          </a:p>
          <a:p>
            <a:pPr lvl="1"/>
            <a:endParaRPr lang="en-US" dirty="0" smtClean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PoFx</a:t>
            </a:r>
            <a:r>
              <a:rPr lang="en-US" dirty="0" smtClean="0"/>
              <a:t>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en-US" dirty="0" err="1" smtClean="0"/>
              <a:t>PoFxRegisterDevice</a:t>
            </a:r>
            <a:endParaRPr lang="en-US" dirty="0" smtClean="0"/>
          </a:p>
          <a:p>
            <a:pPr lvl="1"/>
            <a:r>
              <a:rPr lang="en-US" dirty="0" err="1" smtClean="0"/>
              <a:t>PoFxStartDevicePowerManagement</a:t>
            </a:r>
            <a:endParaRPr lang="en-US" dirty="0" smtClean="0"/>
          </a:p>
          <a:p>
            <a:r>
              <a:rPr lang="en-US" dirty="0" err="1" smtClean="0"/>
              <a:t>PoFxReportDevicePoweredOn</a:t>
            </a:r>
            <a:endParaRPr lang="en-US" smtClean="0"/>
          </a:p>
          <a:p>
            <a:pPr lvl="1"/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925E06FE-DA0B-404F-B9E7-C689413E4D4C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13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1520" y="215900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Component Power Management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1560" y="1344613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00038" indent="-287338"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00038" algn="l"/>
                <a:tab pos="747713" algn="l"/>
                <a:tab pos="1196975" algn="l"/>
                <a:tab pos="1646238" algn="l"/>
                <a:tab pos="2095500" algn="l"/>
                <a:tab pos="2544763" algn="l"/>
                <a:tab pos="2994025" algn="l"/>
                <a:tab pos="3443288" algn="l"/>
                <a:tab pos="3892550" algn="l"/>
                <a:tab pos="4341813" algn="l"/>
                <a:tab pos="4791075" algn="l"/>
                <a:tab pos="5240338" algn="l"/>
                <a:tab pos="5689600" algn="l"/>
                <a:tab pos="6138863" algn="l"/>
                <a:tab pos="6588125" algn="l"/>
                <a:tab pos="7037388" algn="l"/>
                <a:tab pos="7486650" algn="l"/>
                <a:tab pos="7935913" algn="l"/>
                <a:tab pos="8385175" algn="l"/>
                <a:tab pos="8834438" algn="l"/>
                <a:tab pos="9283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z="1800" dirty="0">
                <a:solidFill>
                  <a:srgbClr val="646464"/>
                </a:solidFill>
              </a:rPr>
              <a:t>Optional (only available on Windows 8)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States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ACPI (5.0) definition only for F0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F0	= Fully powered on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Power Policy Owner defines further states (F1,F2,..)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Events (Windows 8 only)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Sent by Power Engine Plugin (PEP)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Extending previous OS capabilities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475656" y="2492896"/>
            <a:ext cx="1177925" cy="1027112"/>
            <a:chOff x="965" y="2041"/>
            <a:chExt cx="742" cy="647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965" y="2484"/>
              <a:ext cx="740" cy="204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965" y="2329"/>
              <a:ext cx="740" cy="203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966" y="2190"/>
              <a:ext cx="740" cy="204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967" y="2041"/>
              <a:ext cx="740" cy="204"/>
            </a:xfrm>
            <a:prstGeom prst="cube">
              <a:avLst>
                <a:gd name="adj" fmla="val 24995"/>
              </a:avLst>
            </a:prstGeom>
            <a:solidFill>
              <a:srgbClr val="EAEAEA"/>
            </a:solidFill>
            <a:ln w="126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400">
                  <a:solidFill>
                    <a:srgbClr val="808080"/>
                  </a:solidFill>
                  <a:latin typeface="Courier New" panose="02070309020205020404" pitchFamily="49" charset="0"/>
                </a:rPr>
                <a:t>F0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309767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67A05D32-C213-4C08-A49B-A205970BBF69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14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536" y="182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Power Management Framework (PoFx)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28339" y="1340768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Windows 8 Device Driver Interface (DDI)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power management 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run time power management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Using D-states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idle detection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level power management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Using F-States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Side by side with device level power management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Only while device is in D0 state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Multiple components per device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839929201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ED38F51C-8720-46D3-AF00-5126AA384858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15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536" y="182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PoFx Functions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536" y="1468700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Registration with </a:t>
            </a:r>
            <a:r>
              <a:rPr lang="en-US" sz="1800" dirty="0" err="1">
                <a:solidFill>
                  <a:srgbClr val="646464"/>
                </a:solidFill>
              </a:rPr>
              <a:t>PoFx</a:t>
            </a:r>
            <a:endParaRPr lang="en-US" sz="1800" dirty="0">
              <a:solidFill>
                <a:srgbClr val="646464"/>
              </a:solidFill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PoFxRegisterDevice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PoFxStartDevicePowerManagement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PoFxReportDevicePoweredOn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Must be invoked by the driver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Either after a system power transition to S0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Or after </a:t>
            </a: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DevicePowerRequiredCallback</a:t>
            </a:r>
            <a:r>
              <a:rPr lang="en-US" sz="1800" dirty="0">
                <a:solidFill>
                  <a:srgbClr val="646464"/>
                </a:solidFill>
              </a:rPr>
              <a:t> callback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PoFxSetDeviceIdleTimeout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Activation/Idle reference counting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PoFxActivateComponent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PoFxIdleComponent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2195027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C3D0DD0C-BA65-485F-8BD3-45A0C7265B2E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16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552" y="182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de-DE" sz="2800" b="1" dirty="0">
                <a:solidFill>
                  <a:srgbClr val="007814"/>
                </a:solidFill>
              </a:rPr>
              <a:t>PoFx Callbacks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04895" y="1455821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callbacks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ComponentActiveConditionCallback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ComponentIdleConditionCallback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ComponentIdleStateCallback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power callbacks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DevicePowerNotRequiredCallback</a:t>
            </a:r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 err="1">
                <a:solidFill>
                  <a:srgbClr val="646464"/>
                </a:solidFill>
                <a:latin typeface="Courier New" panose="02070309020205020404" pitchFamily="49" charset="0"/>
              </a:rPr>
              <a:t>DevicePowerRequiredCallback</a:t>
            </a: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</a:rPr>
              <a:t>Chapter 8: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3876738312"/>
      </p:ext>
    </p:extLst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7391400" y="381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de-DE" sz="1200">
                <a:solidFill>
                  <a:srgbClr val="646464"/>
                </a:solidFill>
              </a:rPr>
              <a:t>[</a:t>
            </a:r>
            <a:fld id="{B83C2C74-C2C9-477F-9DC6-CCE75DB07A85}" type="slidenum">
              <a:rPr lang="de-DE" sz="1200">
                <a:solidFill>
                  <a:srgbClr val="646464"/>
                </a:solidFill>
              </a:rPr>
              <a:pPr algn="r">
                <a:buClrTx/>
                <a:buFontTx/>
                <a:buNone/>
              </a:pPr>
              <a:t>17</a:t>
            </a:fld>
            <a:r>
              <a:rPr lang="de-DE" sz="1200">
                <a:solidFill>
                  <a:srgbClr val="646464"/>
                </a:solidFill>
              </a:rPr>
              <a:t>]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948488" y="1196975"/>
            <a:ext cx="20161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sz="1200">
                <a:solidFill>
                  <a:srgbClr val="646464"/>
                </a:solidFill>
                <a:cs typeface="Arial Unicode MS" panose="020B0604020202020204" pitchFamily="34" charset="-128"/>
              </a:rPr>
              <a:t>Chapter 8: Power Management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536" y="121444"/>
            <a:ext cx="5867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7814"/>
                </a:solidFill>
              </a:rPr>
              <a:t>KMDF support for </a:t>
            </a:r>
            <a:r>
              <a:rPr lang="en-US" sz="2800" b="1" dirty="0" err="1">
                <a:solidFill>
                  <a:srgbClr val="007814"/>
                </a:solidFill>
              </a:rPr>
              <a:t>PoFx</a:t>
            </a:r>
            <a:endParaRPr lang="en-US" sz="2800" b="1" dirty="0">
              <a:solidFill>
                <a:srgbClr val="007814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536" y="1442942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11150" indent="-287338"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7388" indent="-230188"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1150" algn="l"/>
                <a:tab pos="758825" algn="l"/>
                <a:tab pos="1208088" algn="l"/>
                <a:tab pos="1657350" algn="l"/>
                <a:tab pos="2106613" algn="l"/>
                <a:tab pos="2555875" algn="l"/>
                <a:tab pos="3005138" algn="l"/>
                <a:tab pos="3454400" algn="l"/>
                <a:tab pos="3903663" algn="l"/>
                <a:tab pos="4352925" algn="l"/>
                <a:tab pos="4802188" algn="l"/>
                <a:tab pos="5251450" algn="l"/>
                <a:tab pos="5700713" algn="l"/>
                <a:tab pos="6149975" algn="l"/>
                <a:tab pos="6599238" algn="l"/>
                <a:tab pos="7048500" algn="l"/>
                <a:tab pos="7497763" algn="l"/>
                <a:tab pos="7947025" algn="l"/>
                <a:tab pos="8396288" algn="l"/>
                <a:tab pos="8845550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KMDF supplies only a thin wrapper around </a:t>
            </a:r>
            <a:r>
              <a:rPr lang="en-US" sz="1800" dirty="0" err="1">
                <a:solidFill>
                  <a:srgbClr val="646464"/>
                </a:solidFill>
              </a:rPr>
              <a:t>PoFx</a:t>
            </a: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Device run-time power management (using D-states)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Component power management (using F-states) </a:t>
            </a:r>
          </a:p>
          <a:p>
            <a:pPr lvl="1"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Limited WDF support (single component only)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646464"/>
              </a:solidFill>
            </a:endParaRPr>
          </a:p>
          <a:p>
            <a:pPr eaLnBrk="1" hangingPunct="1">
              <a:spcBef>
                <a:spcPts val="450"/>
              </a:spcBef>
              <a:buClr>
                <a:srgbClr val="646464"/>
              </a:buClr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646464"/>
                </a:solidFill>
              </a:rPr>
              <a:t>KMDF source samples: </a:t>
            </a:r>
            <a:r>
              <a:rPr lang="en-US" sz="1800" dirty="0" err="1">
                <a:solidFill>
                  <a:srgbClr val="646464"/>
                </a:solidFill>
              </a:rPr>
              <a:t>SingleComp</a:t>
            </a:r>
            <a:r>
              <a:rPr lang="en-US" sz="1800" dirty="0">
                <a:solidFill>
                  <a:srgbClr val="646464"/>
                </a:solidFill>
              </a:rPr>
              <a:t> and </a:t>
            </a:r>
            <a:r>
              <a:rPr lang="en-US" sz="1800" dirty="0" err="1">
                <a:solidFill>
                  <a:srgbClr val="646464"/>
                </a:solidFill>
              </a:rPr>
              <a:t>MultiComp</a:t>
            </a:r>
            <a:endParaRPr lang="en-US" sz="1800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0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KMDF Power Device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8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Yesterday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DO_POWER_RUSH</a:t>
            </a:r>
          </a:p>
          <a:p>
            <a:pPr lvl="1"/>
            <a:r>
              <a:rPr lang="en-US" dirty="0" smtClean="0"/>
              <a:t>Power </a:t>
            </a:r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Serialization between devices. Only one device transition to S0 with Power Rush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WakeFromD0</a:t>
            </a:r>
          </a:p>
          <a:p>
            <a:pPr lvl="1"/>
            <a:r>
              <a:rPr lang="en-US" dirty="0" smtClean="0"/>
              <a:t>An overlook. </a:t>
            </a:r>
            <a:r>
              <a:rPr lang="en-US" dirty="0" smtClean="0"/>
              <a:t>Should be always True.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IRP_MJ_POWER/IRP_MN_SET_POWER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 for both </a:t>
            </a:r>
            <a:r>
              <a:rPr lang="en-US" dirty="0" err="1" smtClean="0"/>
              <a:t>Sx</a:t>
            </a:r>
            <a:r>
              <a:rPr lang="en-US" dirty="0" smtClean="0"/>
              <a:t> and </a:t>
            </a:r>
            <a:r>
              <a:rPr lang="en-US" dirty="0" err="1" smtClean="0"/>
              <a:t>Dx</a:t>
            </a:r>
            <a:r>
              <a:rPr lang="en-US" dirty="0" smtClean="0"/>
              <a:t> state change</a:t>
            </a:r>
          </a:p>
          <a:p>
            <a:r>
              <a:rPr lang="en-US" dirty="0" err="1" smtClean="0"/>
              <a:t>Parameters.Power.Type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SystemPowerState</a:t>
            </a:r>
            <a:endParaRPr lang="en-US" dirty="0" smtClean="0"/>
          </a:p>
          <a:p>
            <a:pPr lvl="2"/>
            <a:r>
              <a:rPr lang="en-US" dirty="0" err="1" smtClean="0"/>
              <a:t>Parameters.Power.State</a:t>
            </a:r>
            <a:r>
              <a:rPr lang="en-US" dirty="0" smtClean="0"/>
              <a:t> is SYSTEM_POWER_STATE</a:t>
            </a:r>
          </a:p>
          <a:p>
            <a:pPr lvl="2"/>
            <a:r>
              <a:rPr lang="en-US" dirty="0" smtClean="0"/>
              <a:t>Must not fail.</a:t>
            </a:r>
          </a:p>
          <a:p>
            <a:pPr lvl="1"/>
            <a:r>
              <a:rPr lang="en-US" dirty="0" err="1" smtClean="0"/>
              <a:t>DevicePowerState</a:t>
            </a:r>
            <a:endParaRPr lang="en-US" dirty="0" smtClean="0"/>
          </a:p>
          <a:p>
            <a:pPr lvl="2"/>
            <a:r>
              <a:rPr lang="en-US" dirty="0" err="1" smtClean="0"/>
              <a:t>Parameters.Power.State</a:t>
            </a:r>
            <a:r>
              <a:rPr lang="en-US" dirty="0" smtClean="0"/>
              <a:t> is DEVICE_POWER_STATE</a:t>
            </a:r>
          </a:p>
          <a:p>
            <a:pPr lvl="2"/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IRP_MN_SET_POWER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PPO will set Completion routine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lower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IRP for other drivers are FYI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completion, complete first the system IRP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initiate a device IRP_MN_SET_POWER using the API: </a:t>
            </a:r>
            <a:r>
              <a:rPr lang="en-US" dirty="0" err="1" smtClean="0"/>
              <a:t>PoRequestPowerIRP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IRP_MJ_POWER/IRP_MN_QUERY_POWER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 only when powering down</a:t>
            </a:r>
          </a:p>
          <a:p>
            <a:r>
              <a:rPr lang="en-US" dirty="0" smtClean="0"/>
              <a:t>System will try to send whenever possible</a:t>
            </a:r>
          </a:p>
          <a:p>
            <a:pPr lvl="1"/>
            <a:r>
              <a:rPr lang="en-US" dirty="0" smtClean="0"/>
              <a:t>Will not send when pressing power button</a:t>
            </a:r>
          </a:p>
          <a:p>
            <a:pPr lvl="1"/>
            <a:r>
              <a:rPr lang="en-US" dirty="0" smtClean="0"/>
              <a:t>Will not send when battery runs out</a:t>
            </a:r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in KMDF driver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KMDF callbacks to communicate with driver PnP and Power events.</a:t>
            </a:r>
          </a:p>
          <a:p>
            <a:r>
              <a:rPr lang="en-US" dirty="0" smtClean="0"/>
              <a:t>There is no </a:t>
            </a:r>
            <a:r>
              <a:rPr lang="en-US" strike="sngStrike" dirty="0" err="1" smtClean="0"/>
              <a:t>SmplEvtIoPower</a:t>
            </a:r>
            <a:r>
              <a:rPr lang="en-US" dirty="0" smtClean="0"/>
              <a:t> callback</a:t>
            </a:r>
          </a:p>
          <a:p>
            <a:r>
              <a:rPr lang="en-US" dirty="0" smtClean="0"/>
              <a:t>Framework handles many Power activities for us</a:t>
            </a:r>
          </a:p>
          <a:p>
            <a:r>
              <a:rPr lang="en-US" dirty="0" smtClean="0"/>
              <a:t>By default, Framework delivers other I/O requests only if available and working (D0)</a:t>
            </a:r>
          </a:p>
          <a:p>
            <a:pPr lvl="1"/>
            <a:r>
              <a:rPr lang="en-US" dirty="0" smtClean="0"/>
              <a:t>Power managed queue (default). See with !</a:t>
            </a:r>
            <a:r>
              <a:rPr lang="en-US" dirty="0" err="1" smtClean="0"/>
              <a:t>wdfdevice</a:t>
            </a:r>
            <a:endParaRPr lang="en-US" dirty="0" smtClean="0"/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</a:t>
            </a:r>
            <a:r>
              <a:rPr lang="en-US" dirty="0" err="1" smtClean="0"/>
              <a:t>EvtDriverDeviceAdd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Call </a:t>
            </a:r>
            <a:r>
              <a:rPr lang="en-US" sz="2400" dirty="0" err="1" smtClean="0"/>
              <a:t>WdfDeviceInitSetPnpPowerEventCallbacks</a:t>
            </a:r>
            <a:endParaRPr lang="en-US" sz="2400" dirty="0" smtClean="0"/>
          </a:p>
          <a:p>
            <a:pPr lvl="1"/>
            <a:r>
              <a:rPr lang="en-US" sz="2000" dirty="0" err="1" smtClean="0"/>
              <a:t>EvtDevicePrepareHardware</a:t>
            </a:r>
            <a:endParaRPr lang="en-US" sz="2000" dirty="0" smtClean="0"/>
          </a:p>
          <a:p>
            <a:pPr lvl="1"/>
            <a:r>
              <a:rPr lang="en-US" sz="2000" dirty="0" smtClean="0"/>
              <a:t>EvtDeviceD0Entry</a:t>
            </a:r>
          </a:p>
          <a:p>
            <a:pPr lvl="1"/>
            <a:r>
              <a:rPr lang="en-US" sz="2000" dirty="0" smtClean="0"/>
              <a:t>EvtDeviceD0Exit</a:t>
            </a:r>
          </a:p>
          <a:p>
            <a:pPr lvl="1"/>
            <a:r>
              <a:rPr lang="en-US" sz="2000" dirty="0" err="1" smtClean="0"/>
              <a:t>EvtDeviceReleaseHardware</a:t>
            </a:r>
            <a:endParaRPr lang="en-US" sz="2000" dirty="0" smtClean="0"/>
          </a:p>
          <a:p>
            <a:r>
              <a:rPr lang="en-US" sz="2400" dirty="0" err="1" smtClean="0"/>
              <a:t>WdfDeviceSetPnpCapabilities</a:t>
            </a:r>
            <a:r>
              <a:rPr lang="en-US" sz="2400" dirty="0" smtClean="0"/>
              <a:t>, </a:t>
            </a:r>
            <a:r>
              <a:rPr lang="en-US" sz="2400" dirty="0" err="1" smtClean="0"/>
              <a:t>WdfDeviceSetPowerCapabilities</a:t>
            </a:r>
            <a:endParaRPr lang="en-US" sz="2400" dirty="0" smtClean="0"/>
          </a:p>
          <a:p>
            <a:r>
              <a:rPr lang="en-US" sz="2400" dirty="0" smtClean="0"/>
              <a:t>Wake: </a:t>
            </a:r>
            <a:r>
              <a:rPr lang="en-US" sz="2400" dirty="0" err="1" smtClean="0"/>
              <a:t>WdfDeviceInitSetPowerPolicyEventCallbacks</a:t>
            </a:r>
            <a:endParaRPr lang="en-US" sz="2400" dirty="0" smtClean="0"/>
          </a:p>
          <a:p>
            <a:r>
              <a:rPr lang="en-US" sz="2400" dirty="0" smtClean="0"/>
              <a:t>Functional driver: </a:t>
            </a:r>
            <a:r>
              <a:rPr lang="en-US" sz="2400" dirty="0" err="1" smtClean="0"/>
              <a:t>WdfFdoInitSetEventCallbacks</a:t>
            </a:r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idle power down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WdfDeviceAssignS0IdleSettings</a:t>
            </a:r>
          </a:p>
          <a:p>
            <a:r>
              <a:rPr lang="en-US" dirty="0" err="1" smtClean="0"/>
              <a:t>WdfDeviceInitSetPowerPolicyEventCallbacks</a:t>
            </a:r>
            <a:endParaRPr lang="en-US" dirty="0" smtClean="0"/>
          </a:p>
          <a:p>
            <a:pPr lvl="1"/>
            <a:r>
              <a:rPr lang="en-US" dirty="0" smtClean="0"/>
              <a:t>EvtDeviceArmWakeFromS0</a:t>
            </a:r>
          </a:p>
          <a:p>
            <a:pPr lvl="1"/>
            <a:r>
              <a:rPr lang="en-US" dirty="0" smtClean="0"/>
              <a:t>EvtDeviceDisarmWakeFromS0</a:t>
            </a:r>
          </a:p>
          <a:p>
            <a:pPr lvl="1"/>
            <a:r>
              <a:rPr lang="en-US" dirty="0" smtClean="0"/>
              <a:t>EvtDeviceWakeFromS0Triggered</a:t>
            </a:r>
          </a:p>
          <a:p>
            <a:pPr lvl="1"/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System Wake Up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WdfDeviceAssignSxWakeSettings</a:t>
            </a:r>
            <a:endParaRPr lang="en-US" dirty="0" smtClean="0"/>
          </a:p>
          <a:p>
            <a:pPr lvl="1"/>
            <a:r>
              <a:rPr lang="en-US" dirty="0" smtClean="0"/>
              <a:t>Low power state that device can enter</a:t>
            </a:r>
          </a:p>
          <a:p>
            <a:pPr lvl="1"/>
            <a:r>
              <a:rPr lang="en-US" dirty="0" smtClean="0"/>
              <a:t>Whether user can control the idle settings.</a:t>
            </a:r>
          </a:p>
          <a:p>
            <a:pPr lvl="1"/>
            <a:r>
              <a:rPr lang="en-US" dirty="0" smtClean="0"/>
              <a:t>Device can wake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3820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820</TotalTime>
  <Words>840</Words>
  <Application>Microsoft Office PowerPoint</Application>
  <PresentationFormat>On-screen Show (4:3)</PresentationFormat>
  <Paragraphs>188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Arial Unicode MS</vt:lpstr>
      <vt:lpstr>Calibri</vt:lpstr>
      <vt:lpstr>Consolas</vt:lpstr>
      <vt:lpstr>Courier New</vt:lpstr>
      <vt:lpstr>Times New Roman</vt:lpstr>
      <vt:lpstr>Wingdings</vt:lpstr>
      <vt:lpstr>Sela_Template_Ver_01</vt:lpstr>
      <vt:lpstr>KMDF</vt:lpstr>
      <vt:lpstr>Yesterday</vt:lpstr>
      <vt:lpstr>IRP_MJ_POWER/IRP_MN_SET_POWER</vt:lpstr>
      <vt:lpstr>System IRP_MN_SET_POWER</vt:lpstr>
      <vt:lpstr>IRP_MJ_POWER/IRP_MN_QUERY_POWER</vt:lpstr>
      <vt:lpstr>Power in KMDF driver</vt:lpstr>
      <vt:lpstr>During EvtDriverDeviceAdd</vt:lpstr>
      <vt:lpstr>Supporting idle power down</vt:lpstr>
      <vt:lpstr>Supporting System Wake Up</vt:lpstr>
      <vt:lpstr>I/O Queues</vt:lpstr>
      <vt:lpstr>Sub-device power state</vt:lpstr>
      <vt:lpstr>PoFx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KMDF Power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KMDF</dc:title>
  <dc:creator>uri</dc:creator>
  <cp:lastModifiedBy>uri</cp:lastModifiedBy>
  <cp:revision>35</cp:revision>
  <dcterms:created xsi:type="dcterms:W3CDTF">2013-08-25T21:23:01Z</dcterms:created>
  <dcterms:modified xsi:type="dcterms:W3CDTF">2013-08-29T23:50:44Z</dcterms:modified>
</cp:coreProperties>
</file>