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06" y="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ndon.org.il/" TargetMode="External"/><Relationship Id="rId2" Type="http://schemas.openxmlformats.org/officeDocument/2006/relationships/hyperlink" Target="mailto:uril@sela.co.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s.london.org.il/pmgm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pi.inf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Management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2013, Intel </a:t>
            </a:r>
            <a:r>
              <a:rPr lang="en-US" smtClean="0"/>
              <a:t>Banglor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ACPI BIOS</a:t>
            </a:r>
          </a:p>
          <a:p>
            <a:r>
              <a:rPr lang="en-US" sz="2400" dirty="0" smtClean="0"/>
              <a:t>ACPI Driver</a:t>
            </a:r>
          </a:p>
          <a:p>
            <a:pPr lvl="1"/>
            <a:r>
              <a:rPr lang="en-US" sz="2000" dirty="0" smtClean="0"/>
              <a:t>Loaded by the HAL</a:t>
            </a:r>
          </a:p>
          <a:p>
            <a:pPr lvl="1"/>
            <a:r>
              <a:rPr lang="en-US" sz="2000" dirty="0" smtClean="0"/>
              <a:t>Program components (e.g. </a:t>
            </a:r>
            <a:r>
              <a:rPr lang="en-US" sz="2000" dirty="0" err="1" smtClean="0"/>
              <a:t>WakeUp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For each device creates Filter DO</a:t>
            </a:r>
          </a:p>
          <a:p>
            <a:r>
              <a:rPr lang="en-US" sz="2400" dirty="0" smtClean="0"/>
              <a:t>Power Manager</a:t>
            </a:r>
          </a:p>
          <a:p>
            <a:pPr lvl="1"/>
            <a:r>
              <a:rPr lang="en-US" sz="2000" dirty="0" smtClean="0"/>
              <a:t>Sends IRP_MJ_POWER</a:t>
            </a:r>
          </a:p>
          <a:p>
            <a:pPr lvl="1"/>
            <a:r>
              <a:rPr lang="en-US" sz="2000" dirty="0" smtClean="0"/>
              <a:t>Consider: Activity, Battery, Requests from app, User Action, Control Panel Policy</a:t>
            </a:r>
          </a:p>
          <a:p>
            <a:r>
              <a:rPr lang="en-US" sz="2400" dirty="0" smtClean="0"/>
              <a:t>Drivers:</a:t>
            </a:r>
          </a:p>
          <a:p>
            <a:pPr lvl="1"/>
            <a:r>
              <a:rPr lang="en-US" sz="2000" dirty="0" smtClean="0"/>
              <a:t>Responds to Power Manager requests</a:t>
            </a:r>
          </a:p>
          <a:p>
            <a:pPr lvl="1"/>
            <a:r>
              <a:rPr lang="en-US" sz="2000" dirty="0" smtClean="0"/>
              <a:t>Manage their own device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KMDF </a:t>
            </a:r>
            <a:r>
              <a:rPr lang="en-US" smtClean="0"/>
              <a:t>Refressher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12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r>
              <a:rPr lang="en-US" dirty="0" smtClean="0"/>
              <a:t> /all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r>
              <a:rPr lang="en-US" dirty="0" smtClean="0"/>
              <a:t> /</a:t>
            </a:r>
            <a:r>
              <a:rPr lang="en-US" dirty="0" err="1" smtClean="0"/>
              <a:t>fqdn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uril@sela.co.il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http://sela.co.il</a:t>
            </a:r>
          </a:p>
          <a:p>
            <a:pPr lvl="1"/>
            <a:r>
              <a:rPr lang="en-US" dirty="0" smtClean="0">
                <a:hlinkClick r:id="rId3"/>
              </a:rPr>
              <a:t>http://london.org.il</a:t>
            </a:r>
            <a:endParaRPr lang="en-US" dirty="0"/>
          </a:p>
          <a:p>
            <a:pPr lvl="1"/>
            <a:r>
              <a:rPr lang="en-US" dirty="0" smtClean="0"/>
              <a:t>Skype: </a:t>
            </a:r>
            <a:r>
              <a:rPr lang="en-US" dirty="0" err="1" smtClean="0"/>
              <a:t>uri-london</a:t>
            </a:r>
            <a:endParaRPr lang="en-US" dirty="0" smtClean="0"/>
          </a:p>
          <a:p>
            <a:r>
              <a:rPr lang="en-US" dirty="0" smtClean="0"/>
              <a:t>Material for the course:</a:t>
            </a:r>
          </a:p>
          <a:p>
            <a:pPr lvl="1"/>
            <a:r>
              <a:rPr lang="en-US" dirty="0" smtClean="0">
                <a:hlinkClick r:id="rId4"/>
              </a:rPr>
              <a:t>http://projects.london.org.il/pmgmt</a:t>
            </a:r>
            <a:endParaRPr lang="en-US" dirty="0" smtClean="0"/>
          </a:p>
          <a:p>
            <a:pPr lvl="1"/>
            <a:r>
              <a:rPr lang="en-US" dirty="0" smtClean="0"/>
              <a:t>Lab solutions will be released as we progress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Power consumption scenarios:</a:t>
            </a:r>
          </a:p>
          <a:p>
            <a:pPr lvl="1"/>
            <a:r>
              <a:rPr lang="en-US" sz="1600" dirty="0" smtClean="0"/>
              <a:t>In general: desktop, servers in data center (energy is major cost).</a:t>
            </a:r>
          </a:p>
          <a:p>
            <a:pPr lvl="1"/>
            <a:r>
              <a:rPr lang="en-US" sz="1600" dirty="0" smtClean="0"/>
              <a:t>Mobile: Battery powered laptops</a:t>
            </a:r>
          </a:p>
          <a:p>
            <a:r>
              <a:rPr lang="en-US" sz="1800" dirty="0" smtClean="0"/>
              <a:t>Windows computer can go to sleep or hibernate</a:t>
            </a:r>
          </a:p>
          <a:p>
            <a:pPr lvl="1"/>
            <a:r>
              <a:rPr lang="en-US" sz="1600" dirty="0" smtClean="0"/>
              <a:t>Attached device can power down</a:t>
            </a:r>
          </a:p>
          <a:p>
            <a:pPr lvl="1"/>
            <a:r>
              <a:rPr lang="en-US" sz="1600" dirty="0" smtClean="0"/>
              <a:t>Without loosing data!</a:t>
            </a:r>
          </a:p>
          <a:p>
            <a:r>
              <a:rPr lang="en-US" sz="1800" dirty="0" smtClean="0"/>
              <a:t>Consideration:</a:t>
            </a:r>
          </a:p>
          <a:p>
            <a:pPr lvl="1"/>
            <a:r>
              <a:rPr lang="en-US" sz="1600" dirty="0" smtClean="0"/>
              <a:t>System Activity Level.</a:t>
            </a:r>
          </a:p>
          <a:p>
            <a:pPr lvl="1"/>
            <a:r>
              <a:rPr lang="en-US" sz="1600" dirty="0" smtClean="0"/>
              <a:t>System Battery Level.</a:t>
            </a:r>
          </a:p>
          <a:p>
            <a:pPr lvl="1"/>
            <a:r>
              <a:rPr lang="en-US" sz="1600" dirty="0" smtClean="0"/>
              <a:t>Current request to shutdown, sleep or hibernate</a:t>
            </a:r>
          </a:p>
          <a:p>
            <a:pPr lvl="1"/>
            <a:r>
              <a:rPr lang="en-US" sz="1600" dirty="0" smtClean="0"/>
              <a:t>User Actions such as pressing a button</a:t>
            </a:r>
          </a:p>
          <a:p>
            <a:pPr lvl="1"/>
            <a:r>
              <a:rPr lang="en-US" sz="1600" dirty="0" smtClean="0"/>
              <a:t>Control Panel Settings 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demands computers to be available at all time, even when turned off!</a:t>
            </a:r>
          </a:p>
          <a:p>
            <a:r>
              <a:rPr lang="en-US" dirty="0" smtClean="0"/>
              <a:t>OS, System, drivers, and devices must </a:t>
            </a:r>
            <a:r>
              <a:rPr lang="en-US" dirty="0"/>
              <a:t>work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 smtClean="0"/>
              <a:t>Extending batter life</a:t>
            </a:r>
          </a:p>
          <a:p>
            <a:r>
              <a:rPr lang="en-US" dirty="0" smtClean="0"/>
              <a:t>Minimal startup and shutdown delays</a:t>
            </a:r>
          </a:p>
          <a:p>
            <a:r>
              <a:rPr lang="en-US" dirty="0" smtClean="0"/>
              <a:t>Near Silent (e.g. Media)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OnNow</a:t>
            </a:r>
            <a:endParaRPr lang="en-US" dirty="0" smtClean="0"/>
          </a:p>
          <a:p>
            <a:r>
              <a:rPr lang="en-US" dirty="0" smtClean="0"/>
              <a:t>Advanced Configuration and Power Interface (ACPI)</a:t>
            </a:r>
          </a:p>
          <a:p>
            <a:pPr lvl="1"/>
            <a:r>
              <a:rPr lang="en-US" dirty="0" smtClean="0"/>
              <a:t>Hardware level interface</a:t>
            </a:r>
          </a:p>
          <a:p>
            <a:r>
              <a:rPr lang="en-US" dirty="0" smtClean="0"/>
              <a:t>Device Class Power Management Reference Specification</a:t>
            </a:r>
          </a:p>
          <a:p>
            <a:pPr lvl="1"/>
            <a:r>
              <a:rPr lang="en-US" dirty="0" smtClean="0"/>
              <a:t>For each device class (audio, network, etc.)</a:t>
            </a:r>
          </a:p>
          <a:p>
            <a:pPr lvl="1"/>
            <a:r>
              <a:rPr lang="en-US" dirty="0" smtClean="0">
                <a:hlinkClick r:id="rId2"/>
              </a:rPr>
              <a:t>http://www.acpi.info/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support power management, drivers must support PnP</a:t>
            </a:r>
          </a:p>
          <a:p>
            <a:pPr lvl="1"/>
            <a:r>
              <a:rPr lang="en-US" dirty="0" smtClean="0"/>
              <a:t>Power Management are associated with installing and removing devices</a:t>
            </a:r>
          </a:p>
          <a:p>
            <a:pPr lvl="1"/>
            <a:r>
              <a:rPr lang="en-US" dirty="0" smtClean="0"/>
              <a:t>PnP IRP’s</a:t>
            </a:r>
          </a:p>
          <a:p>
            <a:pPr lvl="1"/>
            <a:r>
              <a:rPr lang="en-US" dirty="0" smtClean="0"/>
              <a:t>Two levels: Individual devices and System</a:t>
            </a:r>
          </a:p>
          <a:p>
            <a:pPr lvl="1"/>
            <a:r>
              <a:rPr lang="en-US" dirty="0" smtClean="0"/>
              <a:t>Legacy: Fully on or fully off</a:t>
            </a:r>
          </a:p>
          <a:p>
            <a:pPr lvl="1"/>
            <a:r>
              <a:rPr lang="en-US" dirty="0" smtClean="0"/>
              <a:t>Drivers can put devices into intermediate </a:t>
            </a:r>
            <a:r>
              <a:rPr lang="en-US" dirty="0" err="1" smtClean="0"/>
              <a:t>steate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221530"/>
            <a:ext cx="4876800" cy="49483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manager handles scenarios using IRPs</a:t>
            </a:r>
          </a:p>
          <a:p>
            <a:r>
              <a:rPr lang="en-US" dirty="0" smtClean="0"/>
              <a:t>Considered a sub component of the IO manager</a:t>
            </a:r>
          </a:p>
          <a:p>
            <a:r>
              <a:rPr lang="en-US" dirty="0" smtClean="0"/>
              <a:t>Po* routines: </a:t>
            </a:r>
            <a:r>
              <a:rPr lang="en-US" dirty="0" err="1" smtClean="0"/>
              <a:t>PoSetPowerState</a:t>
            </a:r>
            <a:endParaRPr lang="en-US" dirty="0" smtClean="0"/>
          </a:p>
          <a:p>
            <a:r>
              <a:rPr lang="en-US" dirty="0" smtClean="0"/>
              <a:t>WDF (specifically KMDF) makes power management easier.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Power States</a:t>
            </a:r>
          </a:p>
          <a:p>
            <a:pPr lvl="1"/>
            <a:r>
              <a:rPr lang="en-US" dirty="0" smtClean="0"/>
              <a:t>S0, S1, … , S5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Device Power States</a:t>
            </a:r>
          </a:p>
          <a:p>
            <a:pPr lvl="1"/>
            <a:r>
              <a:rPr lang="en-US" dirty="0" smtClean="0"/>
              <a:t>D0, D1, D2, D3</a:t>
            </a:r>
          </a:p>
          <a:p>
            <a:r>
              <a:rPr lang="en-US" dirty="0" smtClean="0"/>
              <a:t>The smaller the number, the greater the power consumption (i.e. S0, D0 – fully on).</a:t>
            </a:r>
          </a:p>
          <a:p>
            <a:r>
              <a:rPr lang="en-US" dirty="0" smtClean="0"/>
              <a:t>See Power Data in device manager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3938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1752</TotalTime>
  <Words>538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Times New Roman</vt:lpstr>
      <vt:lpstr>Sela_Template_Ver_01</vt:lpstr>
      <vt:lpstr>Power Management</vt:lpstr>
      <vt:lpstr>whoami /all</vt:lpstr>
      <vt:lpstr>Introduction</vt:lpstr>
      <vt:lpstr>Scenarios</vt:lpstr>
      <vt:lpstr>Industry Initiatives</vt:lpstr>
      <vt:lpstr>Support for power management</vt:lpstr>
      <vt:lpstr>Power Management Overview</vt:lpstr>
      <vt:lpstr>Power Manager</vt:lpstr>
      <vt:lpstr>Power States</vt:lpstr>
      <vt:lpstr>Components</vt:lpstr>
      <vt:lpstr>KMDF Refressher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Management</dc:title>
  <dc:creator>Uri London</dc:creator>
  <cp:lastModifiedBy>uri</cp:lastModifiedBy>
  <cp:revision>35</cp:revision>
  <dcterms:created xsi:type="dcterms:W3CDTF">2013-08-19T14:28:16Z</dcterms:created>
  <dcterms:modified xsi:type="dcterms:W3CDTF">2013-08-26T04:31:47Z</dcterms:modified>
</cp:coreProperties>
</file>