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KMDF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KMDF callbacks to communicate with driver PnP and Power events</a:t>
            </a:r>
          </a:p>
          <a:p>
            <a:r>
              <a:rPr lang="en-US" dirty="0" smtClean="0"/>
              <a:t>Framework handles many Power activities for us</a:t>
            </a:r>
          </a:p>
          <a:p>
            <a:r>
              <a:rPr lang="en-US" dirty="0" smtClean="0"/>
              <a:t>By default, Framework delivers I/O requests only if available and working (D0)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</a:t>
            </a:r>
            <a:r>
              <a:rPr lang="en-US" dirty="0" err="1" smtClean="0"/>
              <a:t>EvtDriverDeviceAdd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Call </a:t>
            </a:r>
            <a:r>
              <a:rPr lang="en-US" sz="2400" dirty="0" err="1" smtClean="0"/>
              <a:t>WdfDeviceInitSetPnpPowerEventCallbacks</a:t>
            </a:r>
            <a:endParaRPr lang="en-US" sz="2400" dirty="0" smtClean="0"/>
          </a:p>
          <a:p>
            <a:pPr lvl="1"/>
            <a:r>
              <a:rPr lang="en-US" sz="2000" dirty="0" err="1" smtClean="0"/>
              <a:t>EvtDevicePrepareHardware</a:t>
            </a:r>
            <a:endParaRPr lang="en-US" sz="2000" dirty="0" smtClean="0"/>
          </a:p>
          <a:p>
            <a:pPr lvl="1"/>
            <a:r>
              <a:rPr lang="en-US" sz="2000" dirty="0" smtClean="0"/>
              <a:t>EvtDeviceD0Entry</a:t>
            </a:r>
          </a:p>
          <a:p>
            <a:pPr lvl="1"/>
            <a:r>
              <a:rPr lang="en-US" sz="2000" dirty="0" smtClean="0"/>
              <a:t>EvtDeviceD0Exit</a:t>
            </a:r>
          </a:p>
          <a:p>
            <a:pPr lvl="1"/>
            <a:r>
              <a:rPr lang="en-US" sz="2000" dirty="0" err="1" smtClean="0"/>
              <a:t>EvtDeviceReleaseHardware</a:t>
            </a:r>
            <a:endParaRPr lang="en-US" sz="2000" dirty="0" smtClean="0"/>
          </a:p>
          <a:p>
            <a:r>
              <a:rPr lang="en-US" sz="2400" dirty="0" err="1" smtClean="0"/>
              <a:t>WdfDeviceSetPnpCapabilities</a:t>
            </a:r>
            <a:r>
              <a:rPr lang="en-US" sz="2400" dirty="0" smtClean="0"/>
              <a:t>, </a:t>
            </a:r>
            <a:r>
              <a:rPr lang="en-US" sz="2400" dirty="0" err="1" smtClean="0"/>
              <a:t>WdfDeviceSetPowerCapabilities</a:t>
            </a:r>
            <a:endParaRPr lang="en-US" sz="2400" dirty="0" smtClean="0"/>
          </a:p>
          <a:p>
            <a:r>
              <a:rPr lang="en-US" sz="2400" dirty="0" smtClean="0"/>
              <a:t>Wake: </a:t>
            </a:r>
            <a:r>
              <a:rPr lang="en-US" sz="2400" dirty="0" err="1" smtClean="0"/>
              <a:t>WdfDeviceInitSetPowerPolicyEventCallbacks</a:t>
            </a:r>
            <a:endParaRPr lang="en-US" sz="2400" dirty="0" smtClean="0"/>
          </a:p>
          <a:p>
            <a:r>
              <a:rPr lang="en-US" sz="2400" dirty="0" smtClean="0"/>
              <a:t>Functional driver: </a:t>
            </a:r>
            <a:r>
              <a:rPr lang="en-US" sz="2400" dirty="0" err="1" smtClean="0"/>
              <a:t>WdfFdoInitSetEventCallbacks</a:t>
            </a:r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idle power down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WdfDeviceAssignS0IdleSettings</a:t>
            </a:r>
          </a:p>
          <a:p>
            <a:r>
              <a:rPr lang="en-US" dirty="0" err="1" smtClean="0"/>
              <a:t>WdfDeviceInitSetPowerPolicyEventCallbacks</a:t>
            </a:r>
            <a:endParaRPr lang="en-US" dirty="0" smtClean="0"/>
          </a:p>
          <a:p>
            <a:pPr lvl="1"/>
            <a:r>
              <a:rPr lang="en-US" dirty="0" smtClean="0"/>
              <a:t>EvtDeviceArmWakeFromS0</a:t>
            </a:r>
          </a:p>
          <a:p>
            <a:pPr lvl="1"/>
            <a:r>
              <a:rPr lang="en-US" dirty="0" smtClean="0"/>
              <a:t>EvtDeviceDisarmWakeFromS0</a:t>
            </a:r>
          </a:p>
          <a:p>
            <a:pPr lvl="1"/>
            <a:r>
              <a:rPr lang="en-US" dirty="0" smtClean="0"/>
              <a:t>EvtDeviceWakeFromS0Triggered</a:t>
            </a:r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System Wake Up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WdfDeviceAssignSxWakeSettings</a:t>
            </a:r>
            <a:endParaRPr lang="en-US" dirty="0" smtClean="0"/>
          </a:p>
          <a:p>
            <a:pPr lvl="1"/>
            <a:r>
              <a:rPr lang="en-US" dirty="0" smtClean="0"/>
              <a:t>Low power state that device can enter</a:t>
            </a:r>
          </a:p>
          <a:p>
            <a:pPr lvl="1"/>
            <a:r>
              <a:rPr lang="en-US" dirty="0" smtClean="0"/>
              <a:t>Whether user can control the idle settings.</a:t>
            </a:r>
          </a:p>
          <a:p>
            <a:pPr lvl="1"/>
            <a:r>
              <a:rPr lang="en-US" dirty="0" smtClean="0"/>
              <a:t>Device can wake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I/O requests to 2 categories</a:t>
            </a:r>
          </a:p>
          <a:p>
            <a:pPr lvl="1"/>
            <a:r>
              <a:rPr lang="en-US" dirty="0" smtClean="0"/>
              <a:t>Requests that requires D0 (Read, Write, etc.)</a:t>
            </a:r>
          </a:p>
          <a:p>
            <a:pPr lvl="1"/>
            <a:r>
              <a:rPr lang="en-US" dirty="0" smtClean="0"/>
              <a:t>Requests that not require D0 (some IO control, etc.)</a:t>
            </a:r>
          </a:p>
          <a:p>
            <a:r>
              <a:rPr lang="en-US" dirty="0" smtClean="0"/>
              <a:t>Framework can create two queues, for each group.</a:t>
            </a:r>
          </a:p>
          <a:p>
            <a:pPr lvl="1"/>
            <a:r>
              <a:rPr lang="en-US" dirty="0" err="1" smtClean="0"/>
              <a:t>PowerManaged</a:t>
            </a:r>
            <a:r>
              <a:rPr lang="en-US" dirty="0" smtClean="0"/>
              <a:t> field in WDF_IO_QUEUE_CONFIG: </a:t>
            </a:r>
            <a:r>
              <a:rPr lang="en-US" dirty="0" err="1" smtClean="0"/>
              <a:t>WdfTrue</a:t>
            </a:r>
            <a:r>
              <a:rPr lang="en-US" dirty="0" smtClean="0"/>
              <a:t> or </a:t>
            </a:r>
            <a:r>
              <a:rPr lang="en-US" dirty="0" err="1" smtClean="0"/>
              <a:t>WdfFalse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Sub-device power state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8: Power Management Framework (</a:t>
            </a:r>
            <a:r>
              <a:rPr lang="en-US" dirty="0" err="1" smtClean="0"/>
              <a:t>PoFx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F0, F1, F2, F3 states</a:t>
            </a:r>
          </a:p>
          <a:p>
            <a:r>
              <a:rPr lang="en-US" dirty="0" smtClean="0"/>
              <a:t>Device runtime power management:</a:t>
            </a:r>
          </a:p>
          <a:p>
            <a:pPr lvl="1"/>
            <a:r>
              <a:rPr lang="en-US" dirty="0" smtClean="0"/>
              <a:t>Using D states</a:t>
            </a:r>
          </a:p>
          <a:p>
            <a:pPr lvl="1"/>
            <a:r>
              <a:rPr lang="en-US" dirty="0" smtClean="0"/>
              <a:t>Device Idle detection</a:t>
            </a:r>
          </a:p>
          <a:p>
            <a:r>
              <a:rPr lang="en-US" dirty="0" smtClean="0"/>
              <a:t>Component level power management:</a:t>
            </a:r>
          </a:p>
          <a:p>
            <a:pPr lvl="1"/>
            <a:r>
              <a:rPr lang="en-US" dirty="0" smtClean="0"/>
              <a:t>Using F states</a:t>
            </a:r>
          </a:p>
          <a:p>
            <a:pPr lvl="1"/>
            <a:r>
              <a:rPr lang="en-US" dirty="0" smtClean="0"/>
              <a:t>Only while device is in D0 state</a:t>
            </a:r>
          </a:p>
          <a:p>
            <a:pPr lvl="1"/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PoFx</a:t>
            </a:r>
            <a:r>
              <a:rPr lang="en-US" dirty="0" smtClean="0"/>
              <a:t>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en-US" dirty="0" err="1" smtClean="0"/>
              <a:t>PoFxRegisterDevice</a:t>
            </a:r>
            <a:endParaRPr lang="en-US" dirty="0" smtClean="0"/>
          </a:p>
          <a:p>
            <a:pPr lvl="1"/>
            <a:r>
              <a:rPr lang="en-US" dirty="0" err="1" smtClean="0"/>
              <a:t>PoFxStartDevicePowerManagement</a:t>
            </a:r>
            <a:endParaRPr lang="en-US" dirty="0" smtClean="0"/>
          </a:p>
          <a:p>
            <a:r>
              <a:rPr lang="en-US" dirty="0" err="1" smtClean="0"/>
              <a:t>PoFxReportDevicePoweredOn</a:t>
            </a:r>
            <a:endParaRPr lang="en-US" smtClean="0"/>
          </a:p>
          <a:p>
            <a:pPr lvl="1"/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KMDF Power Device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848115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153</TotalTime>
  <Words>324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Sela_Template_Ver_01</vt:lpstr>
      <vt:lpstr>KMDF</vt:lpstr>
      <vt:lpstr>PowerPoint Presentation</vt:lpstr>
      <vt:lpstr>During EvtDriverDeviceAdd</vt:lpstr>
      <vt:lpstr>Supporting idle power down</vt:lpstr>
      <vt:lpstr>Supporting System Wake Up</vt:lpstr>
      <vt:lpstr>I/O Queues</vt:lpstr>
      <vt:lpstr>Sub-device power state</vt:lpstr>
      <vt:lpstr>PoFx functions</vt:lpstr>
      <vt:lpstr>KMDF Power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KMDF</dc:title>
  <dc:creator>uri</dc:creator>
  <cp:lastModifiedBy>uri</cp:lastModifiedBy>
  <cp:revision>12</cp:revision>
  <dcterms:created xsi:type="dcterms:W3CDTF">2013-08-25T21:23:01Z</dcterms:created>
  <dcterms:modified xsi:type="dcterms:W3CDTF">2013-08-26T04:33:29Z</dcterms:modified>
</cp:coreProperties>
</file>