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304">
          <p15:clr>
            <a:srgbClr val="A4A3A4"/>
          </p15:clr>
        </p15:guide>
        <p15:guide id="3" orient="horz" pos="2688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BEE8"/>
    <a:srgbClr val="B3C7EB"/>
    <a:srgbClr val="943C06"/>
    <a:srgbClr val="FFFFCC"/>
    <a:srgbClr val="DC8506"/>
    <a:srgbClr val="F2BF04"/>
    <a:srgbClr val="FFE05B"/>
    <a:srgbClr val="E0890A"/>
    <a:srgbClr val="FFD629"/>
    <a:srgbClr val="D299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81" d="100"/>
          <a:sy n="81" d="100"/>
        </p:scale>
        <p:origin x="1266" y="-72"/>
      </p:cViewPr>
      <p:guideLst>
        <p:guide orient="horz" pos="2160"/>
        <p:guide orient="horz" pos="2304"/>
        <p:guide orient="horz" pos="268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-3810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A33BB-5012-4FA9-BC94-2423B0F96BF0}" type="datetimeFigureOut">
              <a:rPr lang="en-US" smtClean="0"/>
              <a:pPr/>
              <a:t>8/25/2013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343ED-3762-4D46-A439-B4D407E13E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17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.gi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wm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gif"/><Relationship Id="rId4" Type="http://schemas.openxmlformats.org/officeDocument/2006/relationships/image" Target="../media/image1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.gi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wm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.gi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wm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over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3140" y="0"/>
            <a:ext cx="913772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124" y="2514600"/>
            <a:ext cx="4333876" cy="1085850"/>
          </a:xfrm>
        </p:spPr>
        <p:txBody>
          <a:bodyPr>
            <a:normAutofit/>
          </a:bodyPr>
          <a:lstStyle>
            <a:lvl1pPr algn="l" rtl="0">
              <a:defRPr sz="4200">
                <a:ln w="9525">
                  <a:solidFill>
                    <a:schemeClr val="bg1"/>
                  </a:solidFill>
                </a:ln>
                <a:gradFill>
                  <a:gsLst>
                    <a:gs pos="4000">
                      <a:srgbClr val="943C06"/>
                    </a:gs>
                    <a:gs pos="31000">
                      <a:srgbClr val="E4A738"/>
                    </a:gs>
                    <a:gs pos="50000">
                      <a:srgbClr val="D07D02"/>
                    </a:gs>
                    <a:gs pos="70000">
                      <a:srgbClr val="602708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0684" y="3643314"/>
            <a:ext cx="4347556" cy="10715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rtl="0">
              <a:buNone/>
              <a:defRPr lang="en-US" sz="2800" b="0" kern="1200" dirty="0" smtClean="0">
                <a:ln w="3175">
                  <a:solidFill>
                    <a:srgbClr val="FFFFCC">
                      <a:alpha val="84000"/>
                    </a:srgbClr>
                  </a:solidFill>
                </a:ln>
                <a:gradFill>
                  <a:gsLst>
                    <a:gs pos="0">
                      <a:srgbClr val="DC8506"/>
                    </a:gs>
                    <a:gs pos="48000">
                      <a:srgbClr val="F2BF04"/>
                    </a:gs>
                    <a:gs pos="59000">
                      <a:srgbClr val="FFFFCC"/>
                    </a:gs>
                    <a:gs pos="65000">
                      <a:srgbClr val="F2BF04"/>
                    </a:gs>
                    <a:gs pos="71000">
                      <a:srgbClr val="DC8506"/>
                    </a:gs>
                  </a:gsLst>
                  <a:lin ang="5400000" scaled="0"/>
                </a:gradFill>
                <a:effectLst>
                  <a:outerShdw blurRad="127000" algn="ctr" rotWithShape="0">
                    <a:prstClr val="black">
                      <a:alpha val="94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492875"/>
            <a:ext cx="609600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A8794525-BC30-4BC1-AEF1-2AC4F0B1817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304800" y="6475422"/>
            <a:ext cx="8556567" cy="1578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609600" y="6477000"/>
            <a:ext cx="8001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Copyright SELA software &amp; Education Labs Ltd. 14-18 Baruch Hirsch </a:t>
            </a:r>
            <a:r>
              <a:rPr lang="en-US" sz="1100" kern="1200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St.Bnei</a:t>
            </a:r>
            <a:r>
              <a: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100" kern="1200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Brak</a:t>
            </a:r>
            <a:r>
              <a: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51202 Israel</a:t>
            </a:r>
            <a:br>
              <a: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r>
              <a: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www.sela.co.il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13" name="Picture 12" descr="logo_sela_college_shad6CM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06597" y="698268"/>
            <a:ext cx="1904528" cy="6151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de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de_2_smal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33375" y="3786190"/>
            <a:ext cx="8505825" cy="127158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323850" y="5214950"/>
            <a:ext cx="8515349" cy="938200"/>
          </a:xfrm>
          <a:prstGeom prst="rect">
            <a:avLst/>
          </a:prstGeom>
          <a:gradFill>
            <a:gsLst>
              <a:gs pos="0">
                <a:srgbClr val="A6BEE8">
                  <a:alpha val="69804"/>
                </a:srgbClr>
              </a:gs>
              <a:gs pos="50000">
                <a:schemeClr val="accent1">
                  <a:tint val="44500"/>
                  <a:satMod val="160000"/>
                  <a:alpha val="70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6200000" scaled="0"/>
          </a:gra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outerShdw blurRad="76200" dir="18900000" sy="23000" kx="-1200000" algn="bl" rotWithShape="0">
              <a:schemeClr val="accent1">
                <a:lumMod val="75000"/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pic>
        <p:nvPicPr>
          <p:cNvPr id="18" name="Picture 17" descr="Code5cop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858148" y="5000636"/>
            <a:ext cx="1428760" cy="557035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04800" y="3786190"/>
            <a:ext cx="8534400" cy="1271582"/>
          </a:xfrm>
          <a:prstGeom prst="rect">
            <a:avLst/>
          </a:prstGeom>
        </p:spPr>
        <p:txBody>
          <a:bodyPr/>
          <a:lstStyle>
            <a:lvl1pPr algn="l" rtl="0">
              <a:buFontTx/>
              <a:buBlip>
                <a:blip r:embed="rId4"/>
              </a:buBlip>
              <a:defRPr/>
            </a:lvl1pPr>
            <a:lvl2pPr algn="l" rtl="0">
              <a:buFontTx/>
              <a:buBlip>
                <a:blip r:embed="rId5"/>
              </a:buBlip>
              <a:defRPr/>
            </a:lvl2pPr>
            <a:lvl3pPr algn="l" rtl="0">
              <a:buFontTx/>
              <a:buBlip>
                <a:blip r:embed="rId6"/>
              </a:buBlip>
              <a:defRPr/>
            </a:lvl3pPr>
            <a:lvl4pPr algn="l" rtl="0">
              <a:buFontTx/>
              <a:buNone/>
              <a:defRPr/>
            </a:lvl4pPr>
            <a:lvl5pPr algn="l" rt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324196" y="5214949"/>
            <a:ext cx="8515004" cy="936469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Font typeface="Arial" pitchFamily="34" charset="0"/>
              <a:buNone/>
              <a:defRPr lang="en-US" sz="1600" b="1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 descr="logo_sela_college_shad6CM.gif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385733" y="1276354"/>
            <a:ext cx="8505825" cy="127158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376208" y="2705114"/>
            <a:ext cx="8515349" cy="938200"/>
          </a:xfrm>
          <a:prstGeom prst="rect">
            <a:avLst/>
          </a:prstGeom>
          <a:gradFill>
            <a:gsLst>
              <a:gs pos="0">
                <a:srgbClr val="A6BEE8">
                  <a:alpha val="69804"/>
                </a:srgbClr>
              </a:gs>
              <a:gs pos="50000">
                <a:schemeClr val="accent1">
                  <a:tint val="44500"/>
                  <a:satMod val="160000"/>
                  <a:alpha val="70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6200000" scaled="0"/>
          </a:gra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outerShdw blurRad="76200" dir="18900000" sy="23000" kx="-1200000" algn="bl" rotWithShape="0">
              <a:schemeClr val="accent1">
                <a:lumMod val="75000"/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357158" y="1276354"/>
            <a:ext cx="8534400" cy="1271582"/>
          </a:xfrm>
          <a:prstGeom prst="rect">
            <a:avLst/>
          </a:prstGeom>
        </p:spPr>
        <p:txBody>
          <a:bodyPr/>
          <a:lstStyle>
            <a:lvl1pPr algn="l" rtl="0">
              <a:buFontTx/>
              <a:buBlip>
                <a:blip r:embed="rId4"/>
              </a:buBlip>
              <a:defRPr/>
            </a:lvl1pPr>
            <a:lvl2pPr algn="l" rtl="0">
              <a:buFontTx/>
              <a:buBlip>
                <a:blip r:embed="rId5"/>
              </a:buBlip>
              <a:defRPr/>
            </a:lvl2pPr>
            <a:lvl3pPr algn="l" rtl="0">
              <a:buFontTx/>
              <a:buBlip>
                <a:blip r:embed="rId6"/>
              </a:buBlip>
              <a:defRPr/>
            </a:lvl3pPr>
            <a:lvl4pPr algn="l" rtl="0">
              <a:buFontTx/>
              <a:buNone/>
              <a:defRPr/>
            </a:lvl4pPr>
            <a:lvl5pPr algn="l" rt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376554" y="2705113"/>
            <a:ext cx="8515004" cy="936469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Font typeface="Arial" pitchFamily="34" charset="0"/>
              <a:buNone/>
              <a:defRPr lang="en-US" sz="1600" b="1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1" name="Picture 20" descr="Code5cop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715240" y="2571744"/>
            <a:ext cx="1428760" cy="5570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questions_sm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logo_sela_college_shad6CM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ummary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33375" y="1371600"/>
            <a:ext cx="5838825" cy="4648200"/>
          </a:xfrm>
          <a:prstGeom prst="rect">
            <a:avLst/>
          </a:prstGeom>
          <a:solidFill>
            <a:schemeClr val="bg1">
              <a:alpha val="59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33375" y="1371600"/>
            <a:ext cx="5851294" cy="4572000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SzPct val="75000"/>
              <a:buFontTx/>
              <a:buBlip>
                <a:blip r:embed="rId3"/>
              </a:buBlip>
              <a:defRPr sz="2800" b="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10" descr="logo_sela_college_shad6CM.gif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module_agenda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33375" y="1371600"/>
            <a:ext cx="4010025" cy="4648200"/>
          </a:xfrm>
          <a:prstGeom prst="rect">
            <a:avLst/>
          </a:prstGeom>
          <a:solidFill>
            <a:schemeClr val="bg1">
              <a:alpha val="59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324195" y="1371600"/>
            <a:ext cx="4031674" cy="4648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FontTx/>
              <a:buBlip>
                <a:blip r:embed="rId3"/>
              </a:buBlip>
              <a:defRPr sz="2000"/>
            </a:lvl1pPr>
            <a:lvl2pPr algn="l" rtl="0">
              <a:buFontTx/>
              <a:buBlip>
                <a:blip r:embed="rId3"/>
              </a:buBlip>
              <a:defRPr sz="1800"/>
            </a:lvl2pPr>
            <a:lvl3pPr algn="l" rtl="0">
              <a:buNone/>
              <a:defRPr sz="1600"/>
            </a:lvl3pPr>
            <a:lvl4pPr>
              <a:buNone/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12" name="Picture 11" descr="logo_sela_college_shad6CM.gif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ps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304800" y="1371600"/>
            <a:ext cx="6553200" cy="4724400"/>
          </a:xfrm>
          <a:prstGeom prst="rect">
            <a:avLst/>
          </a:prstGeom>
          <a:solidFill>
            <a:schemeClr val="bg1">
              <a:alpha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7162800" y="2514600"/>
            <a:ext cx="1676400" cy="457200"/>
          </a:xfrm>
          <a:prstGeom prst="rect">
            <a:avLst/>
          </a:prstGeom>
        </p:spPr>
        <p:txBody>
          <a:bodyPr/>
          <a:lstStyle>
            <a:lvl1pPr marL="233363" indent="339725">
              <a:buNone/>
              <a:defRPr sz="2000" b="1"/>
            </a:lvl1pPr>
            <a:lvl2pPr marL="233363" indent="-233363">
              <a:buFontTx/>
              <a:buBlip>
                <a:blip r:embed="rId3"/>
              </a:buBlip>
              <a:defRPr sz="1600" baseline="0"/>
            </a:lvl2pPr>
          </a:lstStyle>
          <a:p>
            <a:pPr lvl="0"/>
            <a:r>
              <a:rPr lang="en-US" dirty="0" smtClean="0"/>
              <a:t>Tips</a:t>
            </a:r>
          </a:p>
          <a:p>
            <a:pPr lvl="1"/>
            <a:endParaRPr lang="en-US" dirty="0" smtClean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7162800" y="3048000"/>
            <a:ext cx="1828800" cy="1676400"/>
          </a:xfrm>
          <a:prstGeom prst="rect">
            <a:avLst/>
          </a:prstGeom>
        </p:spPr>
        <p:txBody>
          <a:bodyPr>
            <a:normAutofit/>
          </a:bodyPr>
          <a:lstStyle>
            <a:lvl1pPr marL="115888" indent="-115888">
              <a:buFont typeface="Arial" pitchFamily="34" charset="0"/>
              <a:buChar char="•"/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304800" y="1371600"/>
            <a:ext cx="6553200" cy="4724400"/>
          </a:xfrm>
          <a:prstGeom prst="rect">
            <a:avLst/>
          </a:prstGeom>
        </p:spPr>
        <p:txBody>
          <a:bodyPr/>
          <a:lstStyle>
            <a:lvl1pPr algn="l" rtl="0">
              <a:buFontTx/>
              <a:buBlip>
                <a:blip r:embed="rId4"/>
              </a:buBlip>
              <a:defRPr/>
            </a:lvl1pPr>
            <a:lvl2pPr algn="l" rtl="0">
              <a:buFontTx/>
              <a:buBlip>
                <a:blip r:embed="rId4"/>
              </a:buBlip>
              <a:defRPr/>
            </a:lvl2pPr>
            <a:lvl3pPr algn="l" rtl="0">
              <a:buFontTx/>
              <a:buBlip>
                <a:blip r:embed="rId4"/>
              </a:buBlip>
              <a:defRPr/>
            </a:lvl3pPr>
            <a:lvl4pPr algn="l" rtl="0">
              <a:buFontTx/>
              <a:buBlip>
                <a:blip r:embed="rId4"/>
              </a:buBlip>
              <a:defRPr/>
            </a:lvl4pPr>
            <a:lvl5pPr algn="l" rtl="0">
              <a:buFontTx/>
              <a:buBlip>
                <a:blip r:embed="rId4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3" name="Picture 12" descr="logo_sela_college_shad6CM.gif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pic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1"/>
            <a:ext cx="8534400" cy="4648200"/>
          </a:xfrm>
          <a:prstGeom prst="rect">
            <a:avLst/>
          </a:prstGeom>
        </p:spPr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0955" y="6356350"/>
            <a:ext cx="478763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emo_page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9652" y="6356350"/>
            <a:ext cx="520616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logo_sela_college_shad6CM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ab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9102" y="6356350"/>
            <a:ext cx="449178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logo_sela_college_shad6CM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85720" y="3500446"/>
            <a:ext cx="4714908" cy="17145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nclusion_lab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0540" y="6356350"/>
            <a:ext cx="449178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logo_sela_college_shad6CM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2844" y="4214818"/>
            <a:ext cx="4519448" cy="17859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clusion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K:\tmp\Eyal\Untitled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9525" y="-9525"/>
            <a:ext cx="9163050" cy="6877050"/>
          </a:xfrm>
          <a:prstGeom prst="rect">
            <a:avLst/>
          </a:prstGeom>
          <a:noFill/>
        </p:spPr>
      </p:pic>
      <p:pic>
        <p:nvPicPr>
          <p:cNvPr id="10" name="Picture 2" descr="K:\tmp\Eyal\Untitled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77602" y="-6920"/>
            <a:ext cx="9237333" cy="6876000"/>
          </a:xfrm>
          <a:prstGeom prst="rect">
            <a:avLst/>
          </a:prstGeom>
          <a:noFill/>
        </p:spPr>
      </p:pic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0540" y="6356350"/>
            <a:ext cx="449178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logo_sela_college_shad6CM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2844" y="4214818"/>
            <a:ext cx="4519448" cy="17859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k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ode_1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-24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33375" y="1371600"/>
            <a:ext cx="8429625" cy="4724400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33375" y="1428736"/>
            <a:ext cx="8382029" cy="4643470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None/>
              <a:defRPr sz="1600" b="0">
                <a:latin typeface="Consolas" pitchFamily="49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7" name="Picture 16" descr="Code5cop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858000" y="1295400"/>
            <a:ext cx="2514600" cy="980375"/>
          </a:xfrm>
          <a:prstGeom prst="rect">
            <a:avLst/>
          </a:prstGeom>
        </p:spPr>
      </p:pic>
      <p:pic>
        <p:nvPicPr>
          <p:cNvPr id="11" name="Picture 10" descr="logo_sela_college_shad6CM.gif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de_2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33375" y="1371600"/>
            <a:ext cx="8505825" cy="2286000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323850" y="3867150"/>
            <a:ext cx="8515349" cy="2286000"/>
          </a:xfrm>
          <a:prstGeom prst="rect">
            <a:avLst/>
          </a:prstGeom>
          <a:gradFill>
            <a:gsLst>
              <a:gs pos="0">
                <a:srgbClr val="A6BEE8">
                  <a:alpha val="69804"/>
                </a:srgbClr>
              </a:gs>
              <a:gs pos="50000">
                <a:schemeClr val="accent1">
                  <a:tint val="44500"/>
                  <a:satMod val="160000"/>
                  <a:alpha val="70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6200000" scaled="0"/>
          </a:gra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outerShdw blurRad="76200" dir="18900000" sy="23000" kx="-1200000" algn="bl" rotWithShape="0">
              <a:schemeClr val="accent1">
                <a:lumMod val="75000"/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pic>
        <p:nvPicPr>
          <p:cNvPr id="18" name="Picture 17" descr="Code5cop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010400" y="3817938"/>
            <a:ext cx="2345379" cy="914400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04800" y="1371600"/>
            <a:ext cx="8534400" cy="2286000"/>
          </a:xfrm>
          <a:prstGeom prst="rect">
            <a:avLst/>
          </a:prstGeom>
        </p:spPr>
        <p:txBody>
          <a:bodyPr/>
          <a:lstStyle>
            <a:lvl1pPr algn="l" rtl="0">
              <a:buFontTx/>
              <a:buBlip>
                <a:blip r:embed="rId4"/>
              </a:buBlip>
              <a:defRPr/>
            </a:lvl1pPr>
            <a:lvl2pPr algn="l" rtl="0">
              <a:buFontTx/>
              <a:buBlip>
                <a:blip r:embed="rId5"/>
              </a:buBlip>
              <a:defRPr/>
            </a:lvl2pPr>
            <a:lvl3pPr algn="l" rtl="0">
              <a:buFontTx/>
              <a:buBlip>
                <a:blip r:embed="rId6"/>
              </a:buBlip>
              <a:defRPr/>
            </a:lvl3pPr>
            <a:lvl4pPr algn="l" rtl="0">
              <a:buFontTx/>
              <a:buBlip>
                <a:blip r:embed="rId6"/>
              </a:buBlip>
              <a:defRPr/>
            </a:lvl4pPr>
            <a:lvl5pPr algn="l" rtl="0">
              <a:buFontTx/>
              <a:buBlip>
                <a:blip r:embed="rId6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324196" y="3873731"/>
            <a:ext cx="8515004" cy="2277687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Font typeface="Arial" pitchFamily="34" charset="0"/>
              <a:buNone/>
              <a:defRPr lang="en-US" sz="1800" b="1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 descr="logo_sela_college_shad6CM.gif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Code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de_2_smal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33375" y="1371600"/>
            <a:ext cx="8505825" cy="1485896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323850" y="3071810"/>
            <a:ext cx="8515349" cy="3081340"/>
          </a:xfrm>
          <a:prstGeom prst="rect">
            <a:avLst/>
          </a:prstGeom>
          <a:gradFill>
            <a:gsLst>
              <a:gs pos="0">
                <a:srgbClr val="A6BEE8">
                  <a:alpha val="69804"/>
                </a:srgbClr>
              </a:gs>
              <a:gs pos="50000">
                <a:schemeClr val="accent1">
                  <a:tint val="44500"/>
                  <a:satMod val="160000"/>
                  <a:alpha val="70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6200000" scaled="0"/>
          </a:gra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outerShdw blurRad="76200" dir="18900000" sy="23000" kx="-1200000" algn="bl" rotWithShape="0">
              <a:schemeClr val="accent1">
                <a:lumMod val="75000"/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pic>
        <p:nvPicPr>
          <p:cNvPr id="18" name="Picture 17" descr="Code5cop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000892" y="2643182"/>
            <a:ext cx="2345379" cy="914400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04800" y="1371600"/>
            <a:ext cx="8534400" cy="1485896"/>
          </a:xfrm>
          <a:prstGeom prst="rect">
            <a:avLst/>
          </a:prstGeom>
        </p:spPr>
        <p:txBody>
          <a:bodyPr/>
          <a:lstStyle>
            <a:lvl1pPr algn="l" rtl="0">
              <a:buFontTx/>
              <a:buBlip>
                <a:blip r:embed="rId4"/>
              </a:buBlip>
              <a:defRPr/>
            </a:lvl1pPr>
            <a:lvl2pPr algn="l" rtl="0">
              <a:buFontTx/>
              <a:buBlip>
                <a:blip r:embed="rId5"/>
              </a:buBlip>
              <a:defRPr/>
            </a:lvl2pPr>
            <a:lvl3pPr algn="l" rtl="0">
              <a:buFontTx/>
              <a:buBlip>
                <a:blip r:embed="rId6"/>
              </a:buBlip>
              <a:defRPr/>
            </a:lvl3pPr>
            <a:lvl4pPr algn="l" rtl="0">
              <a:buFontTx/>
              <a:buNone/>
              <a:defRPr/>
            </a:lvl4pPr>
            <a:lvl5pPr algn="l" rt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324196" y="3071811"/>
            <a:ext cx="8515004" cy="3079608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Font typeface="Arial" pitchFamily="34" charset="0"/>
              <a:buNone/>
              <a:defRPr lang="en-US" sz="1600" b="1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 descr="logo_sela_college_shad6CM.gif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de_small.jpg"/>
          <p:cNvPicPr>
            <a:picLocks noChangeAspect="1"/>
          </p:cNvPicPr>
          <p:nvPr userDrawn="1"/>
        </p:nvPicPr>
        <p:blipFill>
          <a:blip r:embed="rId17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4196" y="0"/>
            <a:ext cx="661000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8046" y="6356350"/>
            <a:ext cx="5206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8794525-BC30-4BC1-AEF1-2AC4F0B181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pic>
        <p:nvPicPr>
          <p:cNvPr id="11" name="Picture 10" descr="logo_sela_college_shad6CM.gif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8" r:id="rId4"/>
    <p:sldLayoutId id="2147483669" r:id="rId5"/>
    <p:sldLayoutId id="2147483672" r:id="rId6"/>
    <p:sldLayoutId id="2147483660" r:id="rId7"/>
    <p:sldLayoutId id="2147483661" r:id="rId8"/>
    <p:sldLayoutId id="2147483670" r:id="rId9"/>
    <p:sldLayoutId id="2147483671" r:id="rId10"/>
    <p:sldLayoutId id="2147483662" r:id="rId11"/>
    <p:sldLayoutId id="2147483663" r:id="rId12"/>
    <p:sldLayoutId id="2147483666" r:id="rId13"/>
    <p:sldLayoutId id="2147483665" r:id="rId14"/>
    <p:sldLayoutId id="2147483654" r:id="rId15"/>
  </p:sldLayoutIdLst>
  <p:hf hdr="0" dt="0"/>
  <p:txStyles>
    <p:titleStyle>
      <a:lvl1pPr algn="l" defTabSz="914400" rtl="1" eaLnBrk="1" latinLnBrk="0" hangingPunct="1">
        <a:spcBef>
          <a:spcPct val="0"/>
        </a:spcBef>
        <a:buNone/>
        <a:defRPr sz="3200" b="0" kern="1200">
          <a:ln w="3175">
            <a:solidFill>
              <a:srgbClr val="FFFFCC">
                <a:alpha val="84000"/>
              </a:srgbClr>
            </a:solidFill>
          </a:ln>
          <a:gradFill>
            <a:gsLst>
              <a:gs pos="0">
                <a:srgbClr val="DC8506"/>
              </a:gs>
              <a:gs pos="48000">
                <a:srgbClr val="F2BF04"/>
              </a:gs>
              <a:gs pos="59000">
                <a:srgbClr val="FFFFCC"/>
              </a:gs>
              <a:gs pos="65000">
                <a:srgbClr val="F2BF04"/>
              </a:gs>
              <a:gs pos="71000">
                <a:srgbClr val="DC8506"/>
              </a:gs>
            </a:gsLst>
            <a:lin ang="5400000" scaled="0"/>
          </a:gradFill>
          <a:effectLst>
            <a:outerShdw blurRad="127000" algn="ctr" rotWithShape="0">
              <a:prstClr val="black">
                <a:alpha val="94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 State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19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D0, D1, D2, D3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 Consumption</a:t>
            </a:r>
          </a:p>
          <a:p>
            <a:r>
              <a:rPr lang="en-US" dirty="0" smtClean="0"/>
              <a:t>Functionality</a:t>
            </a:r>
          </a:p>
          <a:p>
            <a:r>
              <a:rPr lang="en-US" dirty="0" smtClean="0"/>
              <a:t>Restore time</a:t>
            </a:r>
          </a:p>
          <a:p>
            <a:r>
              <a:rPr lang="en-US" dirty="0" smtClean="0"/>
              <a:t>Wakeup capabilities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46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Device is fully on and operational</a:t>
            </a:r>
          </a:p>
          <a:p>
            <a:r>
              <a:rPr lang="en-US" dirty="0" smtClean="0"/>
              <a:t>Can access memory and IO ports</a:t>
            </a:r>
          </a:p>
          <a:p>
            <a:r>
              <a:rPr lang="en-US" dirty="0" err="1" smtClean="0"/>
              <a:t>PoRequestPowerIrp</a:t>
            </a:r>
            <a:r>
              <a:rPr lang="en-US" dirty="0" smtClean="0"/>
              <a:t> – transit to other states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08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D1 – D3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Power:</a:t>
            </a:r>
          </a:p>
          <a:p>
            <a:pPr lvl="1"/>
            <a:r>
              <a:rPr lang="en-US" dirty="0" smtClean="0"/>
              <a:t>D1 less than D0</a:t>
            </a:r>
          </a:p>
          <a:p>
            <a:pPr lvl="1"/>
            <a:r>
              <a:rPr lang="en-US" dirty="0" smtClean="0"/>
              <a:t>D2 less than D1</a:t>
            </a:r>
          </a:p>
          <a:p>
            <a:pPr lvl="1"/>
            <a:r>
              <a:rPr lang="en-US" dirty="0" smtClean="0"/>
              <a:t>D3hot – Power mostly detached.</a:t>
            </a:r>
          </a:p>
          <a:p>
            <a:pPr lvl="1"/>
            <a:r>
              <a:rPr lang="en-US" dirty="0" smtClean="0"/>
              <a:t>D3cold – presence cannot be detected. Power detached.</a:t>
            </a:r>
          </a:p>
          <a:p>
            <a:r>
              <a:rPr lang="en-US" dirty="0" smtClean="0"/>
              <a:t>Context:</a:t>
            </a:r>
          </a:p>
          <a:p>
            <a:pPr lvl="1"/>
            <a:r>
              <a:rPr lang="en-US" dirty="0" smtClean="0"/>
              <a:t>D1 context stored by hardware</a:t>
            </a:r>
          </a:p>
          <a:p>
            <a:pPr lvl="1"/>
            <a:r>
              <a:rPr lang="en-US" dirty="0" smtClean="0"/>
              <a:t>D3hot context stored by driver (or re-initialize)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69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D0 and D3 are required</a:t>
            </a:r>
          </a:p>
          <a:p>
            <a:r>
              <a:rPr lang="en-US" dirty="0" smtClean="0"/>
              <a:t>Specifics for NDIS, SCSI, Video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75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State S0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Maximum Power</a:t>
            </a:r>
          </a:p>
          <a:p>
            <a:r>
              <a:rPr lang="en-US" dirty="0" smtClean="0"/>
              <a:t>Individual devices may be powered down and up.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S1, S2, S3, S4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Appears to be off</a:t>
            </a:r>
          </a:p>
          <a:p>
            <a:r>
              <a:rPr lang="en-US" dirty="0" smtClean="0"/>
              <a:t>Memory preserved (in memory or disk)</a:t>
            </a:r>
          </a:p>
          <a:p>
            <a:r>
              <a:rPr lang="en-US" dirty="0" smtClean="0"/>
              <a:t>S1 – no clock</a:t>
            </a:r>
          </a:p>
          <a:p>
            <a:r>
              <a:rPr lang="en-US" dirty="0" smtClean="0"/>
              <a:t>S4 – no context (saved in disk)</a:t>
            </a:r>
          </a:p>
          <a:p>
            <a:r>
              <a:rPr lang="en-US" dirty="0" smtClean="0"/>
              <a:t>Latency: S1 &lt; 1s, S2 =~ 2s, S4 = </a:t>
            </a:r>
          </a:p>
          <a:p>
            <a:r>
              <a:rPr lang="en-US" dirty="0" smtClean="0"/>
              <a:t>S4 is hibernate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94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 off</a:t>
            </a:r>
          </a:p>
          <a:p>
            <a:r>
              <a:rPr lang="en-US" dirty="0" smtClean="0"/>
              <a:t>Reboot required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17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policies: AC and batteries</a:t>
            </a:r>
          </a:p>
          <a:p>
            <a:r>
              <a:rPr lang="en-US" dirty="0" smtClean="0"/>
              <a:t>Select power source</a:t>
            </a:r>
          </a:p>
          <a:p>
            <a:r>
              <a:rPr lang="en-US" dirty="0" smtClean="0"/>
              <a:t>Sends IRP_MJ_POWER</a:t>
            </a:r>
          </a:p>
          <a:p>
            <a:r>
              <a:rPr lang="en-US" dirty="0" smtClean="0"/>
              <a:t>Drivers can </a:t>
            </a:r>
            <a:r>
              <a:rPr lang="en-US" dirty="0" err="1" smtClean="0"/>
              <a:t>PoSetSystemState</a:t>
            </a:r>
            <a:r>
              <a:rPr lang="en-US" dirty="0" smtClean="0"/>
              <a:t> and </a:t>
            </a:r>
            <a:r>
              <a:rPr lang="en-US" smtClean="0"/>
              <a:t>PoRegisterSystemState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88798"/>
      </p:ext>
    </p:extLst>
  </p:cSld>
  <p:clrMapOvr>
    <a:masterClrMapping/>
  </p:clrMapOvr>
</p:sld>
</file>

<file path=ppt/theme/theme1.xml><?xml version="1.0" encoding="utf-8"?>
<a:theme xmlns:a="http://schemas.openxmlformats.org/drawingml/2006/main" name="Sela_Template_Ver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ClassroomTemplate_EN_v1</Template>
  <TotalTime>168</TotalTime>
  <Words>314</Words>
  <Application>Microsoft Office PowerPoint</Application>
  <PresentationFormat>On-screen Show (4:3)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Consolas</vt:lpstr>
      <vt:lpstr>Courier New</vt:lpstr>
      <vt:lpstr>Times New Roman</vt:lpstr>
      <vt:lpstr>Sela_Template_Ver_01</vt:lpstr>
      <vt:lpstr>Power State</vt:lpstr>
      <vt:lpstr>D0, D1, D2, D3</vt:lpstr>
      <vt:lpstr>D0</vt:lpstr>
      <vt:lpstr>D1 – D3</vt:lpstr>
      <vt:lpstr>Required support</vt:lpstr>
      <vt:lpstr>System State S0</vt:lpstr>
      <vt:lpstr>S1, S2, S3, S4</vt:lpstr>
      <vt:lpstr>S5</vt:lpstr>
      <vt:lpstr>Power Policy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Uri London</dc:creator>
  <cp:lastModifiedBy>Uri London</cp:lastModifiedBy>
  <cp:revision>13</cp:revision>
  <dcterms:created xsi:type="dcterms:W3CDTF">2013-08-25T12:50:35Z</dcterms:created>
  <dcterms:modified xsi:type="dcterms:W3CDTF">2013-08-25T15:38:50Z</dcterms:modified>
</cp:coreProperties>
</file>