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1380" y="84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ACPI Overview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89042"/>
            <a:ext cx="6192688" cy="52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DSDT</a:t>
            </a:r>
          </a:p>
          <a:p>
            <a:pPr lvl="1"/>
            <a:r>
              <a:rPr lang="en-US" sz="2000" dirty="0" smtClean="0"/>
              <a:t>Discrete System Descriptor Table</a:t>
            </a:r>
          </a:p>
          <a:p>
            <a:pPr lvl="1"/>
            <a:r>
              <a:rPr lang="en-US" sz="2000" dirty="0" smtClean="0"/>
              <a:t>AML (ACPI Machine Language)</a:t>
            </a:r>
          </a:p>
          <a:p>
            <a:pPr lvl="1"/>
            <a:r>
              <a:rPr lang="en-US" sz="2000" dirty="0" smtClean="0"/>
              <a:t>Compiled from ASL (ACPI Source Language)</a:t>
            </a:r>
          </a:p>
          <a:p>
            <a:pPr lvl="1"/>
            <a:r>
              <a:rPr lang="en-US" sz="2000" dirty="0" smtClean="0"/>
              <a:t>Definition blocks</a:t>
            </a:r>
          </a:p>
          <a:p>
            <a:r>
              <a:rPr lang="en-US" sz="2400" dirty="0" smtClean="0"/>
              <a:t>FADT</a:t>
            </a:r>
          </a:p>
          <a:p>
            <a:pPr lvl="1"/>
            <a:r>
              <a:rPr lang="en-US" sz="2000" dirty="0" smtClean="0"/>
              <a:t>Fixed Address Descriptor Table</a:t>
            </a:r>
          </a:p>
          <a:p>
            <a:pPr lvl="1"/>
            <a:r>
              <a:rPr lang="en-US" sz="2000" dirty="0" smtClean="0"/>
              <a:t>Static structure (no code)</a:t>
            </a:r>
          </a:p>
          <a:p>
            <a:r>
              <a:rPr lang="en-US" sz="2400" dirty="0" smtClean="0"/>
              <a:t>SRAT</a:t>
            </a:r>
          </a:p>
          <a:p>
            <a:pPr lvl="1"/>
            <a:r>
              <a:rPr lang="en-US" sz="2000" dirty="0" smtClean="0"/>
              <a:t>System Resource Affinity Table (Optional)</a:t>
            </a:r>
          </a:p>
          <a:p>
            <a:pPr lvl="1"/>
            <a:r>
              <a:rPr lang="en-US" sz="2000" dirty="0" smtClean="0"/>
              <a:t>Used by NUMA to </a:t>
            </a:r>
            <a:r>
              <a:rPr lang="en-US" sz="2000" smtClean="0"/>
              <a:t>define locality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hits the sleep key</a:t>
            </a:r>
          </a:p>
          <a:p>
            <a:pPr lvl="1"/>
            <a:r>
              <a:rPr lang="en-US" dirty="0" smtClean="0"/>
              <a:t>Hardware interrupt</a:t>
            </a:r>
          </a:p>
          <a:p>
            <a:pPr lvl="1"/>
            <a:r>
              <a:rPr lang="en-US" dirty="0" smtClean="0"/>
              <a:t>Change register in the Southbridge</a:t>
            </a:r>
          </a:p>
          <a:p>
            <a:pPr lvl="1"/>
            <a:r>
              <a:rPr lang="en-US" dirty="0" smtClean="0"/>
              <a:t>OS Notices it</a:t>
            </a:r>
          </a:p>
          <a:p>
            <a:pPr lvl="1"/>
            <a:r>
              <a:rPr lang="en-US" dirty="0" smtClean="0"/>
              <a:t>OS checks DSDT</a:t>
            </a:r>
          </a:p>
          <a:p>
            <a:pPr lvl="1"/>
            <a:r>
              <a:rPr lang="en-US" dirty="0" smtClean="0"/>
              <a:t>Goes to user space</a:t>
            </a:r>
          </a:p>
          <a:p>
            <a:pPr lvl="1"/>
            <a:r>
              <a:rPr lang="en-US" dirty="0" smtClean="0"/>
              <a:t>Policy implemented in user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Subsystem</a:t>
            </a:r>
          </a:p>
          <a:p>
            <a:pPr lvl="1"/>
            <a:r>
              <a:rPr lang="en-US" dirty="0" smtClean="0"/>
              <a:t>Consumes ACPI BIOS</a:t>
            </a:r>
          </a:p>
          <a:p>
            <a:pPr lvl="1"/>
            <a:r>
              <a:rPr lang="en-US" dirty="0" smtClean="0"/>
              <a:t>Interfaces with Hardware</a:t>
            </a:r>
          </a:p>
          <a:p>
            <a:r>
              <a:rPr lang="en-US" dirty="0" smtClean="0"/>
              <a:t>Policy Manager (OSPM)</a:t>
            </a:r>
          </a:p>
          <a:p>
            <a:pPr lvl="1"/>
            <a:r>
              <a:rPr lang="en-US" dirty="0" smtClean="0"/>
              <a:t>Sets Policies</a:t>
            </a:r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EC, SM Bus, CM Battery, Smart Battery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73424"/>
            <a:ext cx="5716779" cy="52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ACPI 1.0 – December 1996</a:t>
            </a:r>
          </a:p>
          <a:p>
            <a:r>
              <a:rPr lang="en-US" dirty="0" smtClean="0"/>
              <a:t>ACPI 1.0a – July 1998</a:t>
            </a:r>
          </a:p>
          <a:p>
            <a:r>
              <a:rPr lang="en-US" dirty="0" smtClean="0"/>
              <a:t>ACPI 2.0 – July 2000</a:t>
            </a:r>
          </a:p>
          <a:p>
            <a:r>
              <a:rPr lang="en-US" dirty="0" smtClean="0"/>
              <a:t>ACPI 4.0a – April 2010</a:t>
            </a:r>
          </a:p>
          <a:p>
            <a:r>
              <a:rPr lang="en-US" smtClean="0"/>
              <a:t>ACPI 5.0 – December 2011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Power Management (APM)</a:t>
            </a:r>
          </a:p>
          <a:p>
            <a:pPr lvl="1"/>
            <a:r>
              <a:rPr lang="en-US" dirty="0" smtClean="0"/>
              <a:t>BIOS based</a:t>
            </a:r>
          </a:p>
          <a:p>
            <a:pPr lvl="1"/>
            <a:r>
              <a:rPr lang="en-US" dirty="0" smtClean="0"/>
              <a:t>CPU and device</a:t>
            </a:r>
          </a:p>
          <a:p>
            <a:pPr lvl="1"/>
            <a:r>
              <a:rPr lang="en-US" dirty="0" smtClean="0"/>
              <a:t>Uses device activity</a:t>
            </a:r>
          </a:p>
          <a:p>
            <a:pPr lvl="1"/>
            <a:r>
              <a:rPr lang="en-US" dirty="0" smtClean="0"/>
              <a:t>OS has no knowledge what APM does</a:t>
            </a:r>
          </a:p>
          <a:p>
            <a:pPr lvl="1"/>
            <a:r>
              <a:rPr lang="en-US" dirty="0" smtClean="0"/>
              <a:t>Each Bios Vendor has its own version</a:t>
            </a:r>
          </a:p>
          <a:p>
            <a:pPr lvl="1"/>
            <a:r>
              <a:rPr lang="en-US" dirty="0" smtClean="0"/>
              <a:t>Many implementations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Configuration and Power Interface</a:t>
            </a:r>
          </a:p>
          <a:p>
            <a:pPr lvl="1"/>
            <a:r>
              <a:rPr lang="en-US" sz="1800" dirty="0" smtClean="0"/>
              <a:t>Intel, Microsoft, Toshiba, HP, Phoenix</a:t>
            </a:r>
          </a:p>
          <a:p>
            <a:r>
              <a:rPr lang="en-US" sz="2000" dirty="0" smtClean="0"/>
              <a:t>An Interface specification</a:t>
            </a:r>
          </a:p>
          <a:p>
            <a:pPr lvl="1"/>
            <a:r>
              <a:rPr lang="en-US" sz="1800" dirty="0" smtClean="0"/>
              <a:t>ACPI/OSPM replaces APM, </a:t>
            </a:r>
            <a:r>
              <a:rPr lang="en-US" sz="1800" dirty="0" smtClean="0"/>
              <a:t>and </a:t>
            </a:r>
            <a:r>
              <a:rPr lang="en-US" sz="1800" dirty="0" smtClean="0"/>
              <a:t>PnP Bios</a:t>
            </a:r>
          </a:p>
          <a:p>
            <a:r>
              <a:rPr lang="en-US" sz="2000" dirty="0" smtClean="0"/>
              <a:t>Allow OS directed power management (OSPM)</a:t>
            </a:r>
          </a:p>
          <a:p>
            <a:r>
              <a:rPr lang="en-US" sz="2000" dirty="0" smtClean="0"/>
              <a:t>Defines</a:t>
            </a:r>
          </a:p>
          <a:p>
            <a:pPr lvl="1"/>
            <a:r>
              <a:rPr lang="en-US" sz="1800" dirty="0" smtClean="0"/>
              <a:t>Hardware registers</a:t>
            </a:r>
          </a:p>
          <a:p>
            <a:pPr lvl="1"/>
            <a:r>
              <a:rPr lang="en-US" sz="1800" dirty="0" smtClean="0"/>
              <a:t>BIOS Interface</a:t>
            </a:r>
          </a:p>
          <a:p>
            <a:pPr lvl="2"/>
            <a:r>
              <a:rPr lang="en-US" sz="1600" dirty="0" smtClean="0"/>
              <a:t>Configuration tables (many)</a:t>
            </a:r>
          </a:p>
          <a:p>
            <a:pPr lvl="2"/>
            <a:r>
              <a:rPr lang="en-US" sz="1600" dirty="0" smtClean="0"/>
              <a:t>Executable function interface</a:t>
            </a:r>
          </a:p>
          <a:p>
            <a:pPr lvl="2"/>
            <a:r>
              <a:rPr lang="en-US" sz="1600" dirty="0" smtClean="0"/>
              <a:t>Motherboard device enumeration and configuration</a:t>
            </a:r>
          </a:p>
          <a:p>
            <a:pPr lvl="1"/>
            <a:r>
              <a:rPr lang="en-US" dirty="0" smtClean="0"/>
              <a:t>System and device power states</a:t>
            </a:r>
          </a:p>
          <a:p>
            <a:pPr lvl="1"/>
            <a:r>
              <a:rPr lang="en-US" dirty="0" smtClean="0"/>
              <a:t>ACPI Thermal model</a:t>
            </a:r>
          </a:p>
          <a:p>
            <a:pPr lvl="2"/>
            <a:endParaRPr lang="he-IL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States and transition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3" y="1086633"/>
            <a:ext cx="7821562" cy="53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and 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and S states describes the same thing: Global/System</a:t>
            </a:r>
          </a:p>
          <a:p>
            <a:r>
              <a:rPr lang="en-US" dirty="0" smtClean="0"/>
              <a:t>G0 == S0</a:t>
            </a:r>
          </a:p>
          <a:p>
            <a:pPr lvl="1"/>
            <a:r>
              <a:rPr lang="en-US" dirty="0" smtClean="0"/>
              <a:t>System is working.</a:t>
            </a:r>
          </a:p>
          <a:p>
            <a:pPr lvl="1"/>
            <a:r>
              <a:rPr lang="en-US" dirty="0" smtClean="0"/>
              <a:t>“Away mode” is sub state of G0 where monitor is off and everything else is running</a:t>
            </a:r>
          </a:p>
          <a:p>
            <a:r>
              <a:rPr lang="en-US" dirty="0" smtClean="0"/>
              <a:t>G1 == [S1, S2, S3, S4]</a:t>
            </a:r>
          </a:p>
          <a:p>
            <a:pPr lvl="1"/>
            <a:r>
              <a:rPr lang="en-US" dirty="0" smtClean="0"/>
              <a:t>S1: The processor caches are flushed. CPU stops executing instructions. Power to CPU and RAM maintained.</a:t>
            </a:r>
          </a:p>
          <a:p>
            <a:pPr lvl="1"/>
            <a:r>
              <a:rPr lang="en-US" dirty="0" smtClean="0"/>
              <a:t>S2: CPU powered off. Dirty cache is flushed to RAM</a:t>
            </a:r>
          </a:p>
          <a:p>
            <a:pPr lvl="1"/>
            <a:r>
              <a:rPr lang="en-US" dirty="0" smtClean="0"/>
              <a:t>S3: a.k.a. Sleep/Standby/Suspended. Power supply reduced.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and 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G1</a:t>
            </a:r>
          </a:p>
          <a:p>
            <a:pPr lvl="1"/>
            <a:r>
              <a:rPr lang="en-US" dirty="0" smtClean="0"/>
              <a:t>S4: Hibernation. Main memory is saved to disk.</a:t>
            </a:r>
          </a:p>
          <a:p>
            <a:r>
              <a:rPr lang="en-US" dirty="0" smtClean="0"/>
              <a:t>G2 == S5 (a.k.a. soft off)</a:t>
            </a:r>
          </a:p>
          <a:p>
            <a:pPr lvl="1"/>
            <a:r>
              <a:rPr lang="en-US" dirty="0" smtClean="0"/>
              <a:t>PSU still supplies power at minimum to the power button. Components like clock/keyboard/LAN can wake the system</a:t>
            </a:r>
          </a:p>
          <a:p>
            <a:r>
              <a:rPr lang="en-US" dirty="0" smtClean="0"/>
              <a:t>G3</a:t>
            </a:r>
          </a:p>
          <a:p>
            <a:pPr lvl="1"/>
            <a:r>
              <a:rPr lang="en-US" dirty="0" smtClean="0"/>
              <a:t>Mechanical off. The system is safe for disassembly (real-time clock uses its own batter).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D0: Fully on</a:t>
            </a:r>
          </a:p>
          <a:p>
            <a:r>
              <a:rPr lang="en-US" dirty="0" smtClean="0"/>
              <a:t>D1, D2: Intermediate power states. Each device class has its own definition.</a:t>
            </a:r>
          </a:p>
          <a:p>
            <a:r>
              <a:rPr lang="en-US" dirty="0" smtClean="0"/>
              <a:t>D3: Off. Unresponsive to its bus.</a:t>
            </a:r>
          </a:p>
          <a:p>
            <a:pPr lvl="1"/>
            <a:r>
              <a:rPr lang="en-US" dirty="0" smtClean="0"/>
              <a:t>D3 Hot: Auxiliary power. Can transition to higher state</a:t>
            </a:r>
          </a:p>
          <a:p>
            <a:pPr lvl="1"/>
            <a:r>
              <a:rPr lang="en-US" dirty="0" smtClean="0"/>
              <a:t>D3 Cold: No power provided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C0: operating</a:t>
            </a:r>
          </a:p>
          <a:p>
            <a:r>
              <a:rPr lang="en-US" dirty="0" smtClean="0"/>
              <a:t>C1: Halt. Not executing instructions. Can return to C0 very fast.</a:t>
            </a:r>
          </a:p>
          <a:p>
            <a:r>
              <a:rPr lang="en-US" dirty="0" smtClean="0"/>
              <a:t>C2: Save context, but wake up may be longer.</a:t>
            </a:r>
          </a:p>
          <a:p>
            <a:r>
              <a:rPr lang="en-US" dirty="0" smtClean="0"/>
              <a:t>C3 (sleep): Maintain states. Doesn’t maintain cache.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multi components devices. Each components has its own P state</a:t>
            </a:r>
          </a:p>
          <a:p>
            <a:r>
              <a:rPr lang="en-US" dirty="0" smtClean="0"/>
              <a:t>P0 – fully on</a:t>
            </a:r>
          </a:p>
          <a:p>
            <a:r>
              <a:rPr lang="en-US" dirty="0" smtClean="0"/>
              <a:t>P1 &lt; P2 &lt; P3 &lt; … &lt; </a:t>
            </a:r>
            <a:r>
              <a:rPr lang="en-US" dirty="0" err="1" smtClean="0"/>
              <a:t>Pn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2734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313</TotalTime>
  <Words>740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Times New Roman</vt:lpstr>
      <vt:lpstr>Sela_Template_Ver_01</vt:lpstr>
      <vt:lpstr>ACPI Overview</vt:lpstr>
      <vt:lpstr>History</vt:lpstr>
      <vt:lpstr>ACPI</vt:lpstr>
      <vt:lpstr>Global States and transition</vt:lpstr>
      <vt:lpstr>G and S states</vt:lpstr>
      <vt:lpstr>G and S states</vt:lpstr>
      <vt:lpstr>Device States</vt:lpstr>
      <vt:lpstr>Processor states</vt:lpstr>
      <vt:lpstr>Performance states</vt:lpstr>
      <vt:lpstr>System</vt:lpstr>
      <vt:lpstr>Tables</vt:lpstr>
      <vt:lpstr>Scenarios</vt:lpstr>
      <vt:lpstr>Components</vt:lpstr>
      <vt:lpstr>System Overview</vt:lpstr>
      <vt:lpstr>Specification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ACPI Overview</dc:title>
  <dc:creator>uri</dc:creator>
  <cp:lastModifiedBy>Uri London</cp:lastModifiedBy>
  <cp:revision>36</cp:revision>
  <dcterms:created xsi:type="dcterms:W3CDTF">2013-08-25T17:53:50Z</dcterms:created>
  <dcterms:modified xsi:type="dcterms:W3CDTF">2013-09-17T13:57:02Z</dcterms:modified>
</cp:coreProperties>
</file>