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D0F59-C368-4D37-B30E-7187B9781EF4}" type="slidenum">
              <a:rPr lang="de-DE"/>
              <a:pPr/>
              <a:t>9</a:t>
            </a:fld>
            <a:endParaRPr lang="de-DE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7B1E4776-50EA-491D-97DA-FD12AC0662B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9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150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28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765E7-D67A-4640-890E-43CD87E61285}" type="slidenum">
              <a:rPr lang="de-DE"/>
              <a:pPr/>
              <a:t>10</a:t>
            </a:fld>
            <a:endParaRPr lang="de-DE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B62C7C3E-0147-44B2-90C7-A2FA78CBFF4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10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53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7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</a:t>
            </a:r>
            <a:fld id="{8577588D-86B4-4125-9767-982B1F6E61B5}" type="slidenum">
              <a:rPr lang="en-US"/>
              <a:pPr/>
              <a:t>‹#›</a:t>
            </a:fld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23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8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9EB859AD-EEC8-4ED6-B3A1-723D89B06C8D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10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No limits for state transitions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Implementation of D0 and D3 (other states optional)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D0	= Fully Powered on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D1  = Sleeping (almost on) 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D2	= Sleeping (almost off)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D3	= Off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73150" y="3128963"/>
            <a:ext cx="4302125" cy="1317625"/>
            <a:chOff x="676" y="1971"/>
            <a:chExt cx="2710" cy="830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676" y="1971"/>
              <a:ext cx="1414" cy="830"/>
              <a:chOff x="676" y="1971"/>
              <a:chExt cx="1414" cy="830"/>
            </a:xfrm>
          </p:grpSpPr>
          <p:sp>
            <p:nvSpPr>
              <p:cNvPr id="8198" name="AutoShape 6"/>
              <p:cNvSpPr>
                <a:spLocks noChangeArrowheads="1"/>
              </p:cNvSpPr>
              <p:nvPr/>
            </p:nvSpPr>
            <p:spPr bwMode="auto">
              <a:xfrm>
                <a:off x="676" y="2547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PowerDeviceD3</a:t>
                </a:r>
              </a:p>
            </p:txBody>
          </p:sp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676" y="2355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PowerDeviceD2</a:t>
                </a:r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>
                <a:off x="676" y="2183"/>
                <a:ext cx="1412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PowerDeviceD1</a:t>
                </a:r>
              </a:p>
            </p:txBody>
          </p:sp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679" y="1971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PowerDeviceD0</a:t>
                </a:r>
              </a:p>
            </p:txBody>
          </p:sp>
        </p:grp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2644" y="1971"/>
              <a:ext cx="742" cy="830"/>
              <a:chOff x="2644" y="1971"/>
              <a:chExt cx="742" cy="830"/>
            </a:xfrm>
          </p:grpSpPr>
          <p:sp>
            <p:nvSpPr>
              <p:cNvPr id="8203" name="AutoShape 11"/>
              <p:cNvSpPr>
                <a:spLocks noChangeArrowheads="1"/>
              </p:cNvSpPr>
              <p:nvPr/>
            </p:nvSpPr>
            <p:spPr bwMode="auto">
              <a:xfrm>
                <a:off x="2644" y="2547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8204" name="AutoShape 12"/>
              <p:cNvSpPr>
                <a:spLocks noChangeArrowheads="1"/>
              </p:cNvSpPr>
              <p:nvPr/>
            </p:nvSpPr>
            <p:spPr bwMode="auto">
              <a:xfrm>
                <a:off x="2644" y="2355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8205" name="AutoShape 13"/>
              <p:cNvSpPr>
                <a:spLocks noChangeArrowheads="1"/>
              </p:cNvSpPr>
              <p:nvPr/>
            </p:nvSpPr>
            <p:spPr bwMode="auto">
              <a:xfrm>
                <a:off x="2646" y="2183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8206" name="AutoShape 14"/>
              <p:cNvSpPr>
                <a:spLocks noChangeArrowheads="1"/>
              </p:cNvSpPr>
              <p:nvPr/>
            </p:nvSpPr>
            <p:spPr bwMode="auto">
              <a:xfrm>
                <a:off x="2647" y="1971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D0</a:t>
                </a:r>
              </a:p>
            </p:txBody>
          </p:sp>
        </p:grpSp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007814"/>
                </a:solidFill>
              </a:rPr>
              <a:t>WDM device power states</a:t>
            </a:r>
          </a:p>
        </p:txBody>
      </p:sp>
    </p:spTree>
    <p:extLst>
      <p:ext uri="{BB962C8B-B14F-4D97-AF65-F5344CB8AC3E}">
        <p14:creationId xmlns:p14="http://schemas.microsoft.com/office/powerpoint/2010/main" val="177420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off</a:t>
            </a:r>
          </a:p>
          <a:p>
            <a:r>
              <a:rPr lang="en-US" dirty="0" smtClean="0"/>
              <a:t>Reboot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Schemas.</a:t>
            </a:r>
            <a:endParaRPr lang="en-US" dirty="0"/>
          </a:p>
          <a:p>
            <a:r>
              <a:rPr lang="en-US" dirty="0" smtClean="0"/>
              <a:t>Each Schema has two </a:t>
            </a:r>
            <a:r>
              <a:rPr lang="en-US" dirty="0" smtClean="0"/>
              <a:t>policies: AC and batteries</a:t>
            </a:r>
          </a:p>
          <a:p>
            <a:pPr lvl="1"/>
            <a:r>
              <a:rPr lang="en-US" dirty="0" smtClean="0"/>
              <a:t>Select power source</a:t>
            </a:r>
          </a:p>
          <a:p>
            <a:r>
              <a:rPr lang="en-US" dirty="0" smtClean="0"/>
              <a:t>Sends </a:t>
            </a:r>
            <a:r>
              <a:rPr lang="en-US" dirty="0" smtClean="0"/>
              <a:t>IRP_MJ_POWER</a:t>
            </a:r>
          </a:p>
          <a:p>
            <a:r>
              <a:rPr lang="en-US" dirty="0" smtClean="0"/>
              <a:t>Powercfg.exe /list</a:t>
            </a:r>
          </a:p>
          <a:p>
            <a:r>
              <a:rPr lang="en-US" dirty="0" smtClean="0"/>
              <a:t>Powercfg.exe /query &lt;</a:t>
            </a:r>
            <a:r>
              <a:rPr lang="en-US" dirty="0" err="1" smtClean="0"/>
              <a:t>guid</a:t>
            </a:r>
            <a:r>
              <a:rPr lang="en-US" smtClean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Gobal</a:t>
            </a:r>
            <a:r>
              <a:rPr lang="en-US" dirty="0" smtClean="0"/>
              <a:t> Power State</a:t>
            </a:r>
          </a:p>
          <a:p>
            <a:pPr lvl="1"/>
            <a:r>
              <a:rPr lang="en-US" dirty="0" smtClean="0"/>
              <a:t>G0, G1, G2, G3</a:t>
            </a:r>
          </a:p>
          <a:p>
            <a:r>
              <a:rPr lang="en-US" dirty="0" smtClean="0"/>
              <a:t>System Power State</a:t>
            </a:r>
          </a:p>
          <a:p>
            <a:pPr lvl="1"/>
            <a:r>
              <a:rPr lang="en-US" dirty="0" smtClean="0"/>
              <a:t>S0, S1, S2, S3, S4, S5</a:t>
            </a:r>
          </a:p>
          <a:p>
            <a:r>
              <a:rPr lang="en-US" dirty="0" smtClean="0"/>
              <a:t>CPU Power State</a:t>
            </a:r>
          </a:p>
          <a:p>
            <a:pPr lvl="1"/>
            <a:r>
              <a:rPr lang="en-US" dirty="0" smtClean="0"/>
              <a:t>C0, C1, C2, C3</a:t>
            </a:r>
          </a:p>
          <a:p>
            <a:r>
              <a:rPr lang="en-US" dirty="0" smtClean="0"/>
              <a:t>Bus Power State</a:t>
            </a:r>
          </a:p>
          <a:p>
            <a:pPr lvl="1"/>
            <a:r>
              <a:rPr lang="en-US" dirty="0" smtClean="0"/>
              <a:t>B0, B1, B2, B3</a:t>
            </a:r>
          </a:p>
          <a:p>
            <a:r>
              <a:rPr lang="en-US" dirty="0" smtClean="0"/>
              <a:t>Device Power State</a:t>
            </a:r>
          </a:p>
          <a:p>
            <a:pPr lvl="1"/>
            <a:r>
              <a:rPr lang="en-US" dirty="0" smtClean="0"/>
              <a:t>D0, D1, D2, D3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D0, D1, D2,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Restore time</a:t>
            </a:r>
          </a:p>
          <a:p>
            <a:r>
              <a:rPr lang="en-US" dirty="0" smtClean="0"/>
              <a:t>Wakeup capabilities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is fully on and operational</a:t>
            </a:r>
          </a:p>
          <a:p>
            <a:r>
              <a:rPr lang="en-US" dirty="0" smtClean="0"/>
              <a:t>Can access memory and IO ports</a:t>
            </a:r>
          </a:p>
          <a:p>
            <a:r>
              <a:rPr lang="en-US" dirty="0" err="1" smtClean="0"/>
              <a:t>PoRequestPowerIrp</a:t>
            </a:r>
            <a:r>
              <a:rPr lang="en-US" dirty="0" smtClean="0"/>
              <a:t> – transit to other states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D1 –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Power:</a:t>
            </a:r>
          </a:p>
          <a:p>
            <a:pPr lvl="1"/>
            <a:r>
              <a:rPr lang="en-US" dirty="0" smtClean="0"/>
              <a:t>D1 less than D0</a:t>
            </a:r>
          </a:p>
          <a:p>
            <a:pPr lvl="1"/>
            <a:r>
              <a:rPr lang="en-US" dirty="0" smtClean="0"/>
              <a:t>D2 less than D1</a:t>
            </a:r>
          </a:p>
          <a:p>
            <a:pPr lvl="1"/>
            <a:r>
              <a:rPr lang="en-US" dirty="0" smtClean="0"/>
              <a:t>D3hot – Power mostly detached.</a:t>
            </a:r>
          </a:p>
          <a:p>
            <a:pPr lvl="1"/>
            <a:r>
              <a:rPr lang="en-US" dirty="0" smtClean="0"/>
              <a:t>D3cold – presence cannot be detected. Power detached.</a:t>
            </a:r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D1 context stored by hardware</a:t>
            </a:r>
          </a:p>
          <a:p>
            <a:pPr lvl="1"/>
            <a:r>
              <a:rPr lang="en-US" dirty="0" smtClean="0"/>
              <a:t>D3hot context stored by driver (or re-initialize)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D0 and D3 are required</a:t>
            </a:r>
          </a:p>
          <a:p>
            <a:r>
              <a:rPr lang="en-US" dirty="0" smtClean="0"/>
              <a:t>Specifics for NDIS, SCSI, Video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Power</a:t>
            </a:r>
          </a:p>
          <a:p>
            <a:r>
              <a:rPr lang="en-US" dirty="0" smtClean="0"/>
              <a:t>Individual devices may be powered down and up.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S1, S2, S3, S4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to be off</a:t>
            </a:r>
          </a:p>
          <a:p>
            <a:r>
              <a:rPr lang="en-US" dirty="0" smtClean="0"/>
              <a:t>Memory preserved (in memory or disk)</a:t>
            </a:r>
          </a:p>
          <a:p>
            <a:r>
              <a:rPr lang="en-US" dirty="0" smtClean="0"/>
              <a:t>S1 – no clock</a:t>
            </a:r>
          </a:p>
          <a:p>
            <a:r>
              <a:rPr lang="en-US" dirty="0" smtClean="0"/>
              <a:t>S4 – no context (saved in disk)</a:t>
            </a:r>
          </a:p>
          <a:p>
            <a:r>
              <a:rPr lang="en-US" dirty="0" smtClean="0"/>
              <a:t>Latency: S1 &lt; 1s, S2 =~ 2s, S4 = </a:t>
            </a:r>
          </a:p>
          <a:p>
            <a:r>
              <a:rPr lang="en-US" dirty="0" smtClean="0"/>
              <a:t>S4 is hibernate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37DF5F64-8382-4F31-B83A-983E6F63D91B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9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State transitions always have to go through S0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447800" y="2971800"/>
            <a:ext cx="4322763" cy="2492375"/>
            <a:chOff x="912" y="1872"/>
            <a:chExt cx="2723" cy="1570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90" y="1872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Enum name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974" y="1920"/>
              <a:ext cx="6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ACPI State</a:t>
              </a:r>
            </a:p>
          </p:txBody>
        </p:sp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912" y="2208"/>
              <a:ext cx="1407" cy="1234"/>
              <a:chOff x="912" y="2208"/>
              <a:chExt cx="1407" cy="1234"/>
            </a:xfrm>
          </p:grpSpPr>
          <p:sp>
            <p:nvSpPr>
              <p:cNvPr id="7176" name="AutoShape 8"/>
              <p:cNvSpPr>
                <a:spLocks noChangeArrowheads="1"/>
              </p:cNvSpPr>
              <p:nvPr/>
            </p:nvSpPr>
            <p:spPr bwMode="auto">
              <a:xfrm>
                <a:off x="913" y="318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PowerSystemShutdown</a:t>
                </a:r>
              </a:p>
            </p:txBody>
          </p:sp>
          <p:sp>
            <p:nvSpPr>
              <p:cNvPr id="7177" name="AutoShape 9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PowerSystemHibernate</a:t>
                </a:r>
              </a:p>
            </p:txBody>
          </p:sp>
          <p:sp>
            <p:nvSpPr>
              <p:cNvPr id="7178" name="AutoShape 10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 dirty="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PowerSystemSleeping3</a:t>
                </a:r>
              </a:p>
            </p:txBody>
          </p:sp>
          <p:sp>
            <p:nvSpPr>
              <p:cNvPr id="7179" name="AutoShape 11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PowerSystemSleeping2</a:t>
                </a: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auto">
              <a:xfrm>
                <a:off x="913" y="2420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PowerSystemSleeping1</a:t>
                </a:r>
              </a:p>
            </p:txBody>
          </p:sp>
          <p:sp>
            <p:nvSpPr>
              <p:cNvPr id="7181" name="AutoShape 13"/>
              <p:cNvSpPr>
                <a:spLocks noChangeArrowheads="1"/>
              </p:cNvSpPr>
              <p:nvPr/>
            </p:nvSpPr>
            <p:spPr bwMode="auto">
              <a:xfrm>
                <a:off x="915" y="220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PowerSystemWorking</a:t>
                </a:r>
              </a:p>
            </p:txBody>
          </p:sp>
        </p:grp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2882" y="2208"/>
              <a:ext cx="740" cy="1234"/>
              <a:chOff x="2882" y="2208"/>
              <a:chExt cx="740" cy="1234"/>
            </a:xfrm>
          </p:grpSpPr>
          <p:sp>
            <p:nvSpPr>
              <p:cNvPr id="7183" name="AutoShape 15"/>
              <p:cNvSpPr>
                <a:spLocks noChangeArrowheads="1"/>
              </p:cNvSpPr>
              <p:nvPr/>
            </p:nvSpPr>
            <p:spPr bwMode="auto">
              <a:xfrm>
                <a:off x="2883" y="318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S5</a:t>
                </a:r>
              </a:p>
            </p:txBody>
          </p:sp>
          <p:sp>
            <p:nvSpPr>
              <p:cNvPr id="7184" name="AutoShape 16"/>
              <p:cNvSpPr>
                <a:spLocks noChangeArrowheads="1"/>
              </p:cNvSpPr>
              <p:nvPr/>
            </p:nvSpPr>
            <p:spPr bwMode="auto">
              <a:xfrm>
                <a:off x="2882" y="2976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auto">
              <a:xfrm>
                <a:off x="2882" y="2784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7186" name="AutoShape 18"/>
              <p:cNvSpPr>
                <a:spLocks noChangeArrowheads="1"/>
              </p:cNvSpPr>
              <p:nvPr/>
            </p:nvSpPr>
            <p:spPr bwMode="auto">
              <a:xfrm>
                <a:off x="2882" y="2592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7187" name="AutoShape 19"/>
              <p:cNvSpPr>
                <a:spLocks noChangeArrowheads="1"/>
              </p:cNvSpPr>
              <p:nvPr/>
            </p:nvSpPr>
            <p:spPr bwMode="auto">
              <a:xfrm>
                <a:off x="2883" y="2420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7188" name="AutoShape 20"/>
              <p:cNvSpPr>
                <a:spLocks noChangeArrowheads="1"/>
              </p:cNvSpPr>
              <p:nvPr/>
            </p:nvSpPr>
            <p:spPr bwMode="auto">
              <a:xfrm>
                <a:off x="2884" y="220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S0</a:t>
                </a:r>
              </a:p>
            </p:txBody>
          </p:sp>
        </p:grpSp>
      </p:grp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7814"/>
                </a:solidFill>
              </a:rPr>
              <a:t>WDM system power states</a:t>
            </a:r>
          </a:p>
        </p:txBody>
      </p:sp>
    </p:spTree>
    <p:extLst>
      <p:ext uri="{BB962C8B-B14F-4D97-AF65-F5344CB8AC3E}">
        <p14:creationId xmlns:p14="http://schemas.microsoft.com/office/powerpoint/2010/main" val="421083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119</TotalTime>
  <Words>506</Words>
  <Application>Microsoft Office PowerPoint</Application>
  <PresentationFormat>On-screen Show (4:3)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Sela_Template_Ver_01</vt:lpstr>
      <vt:lpstr>Power State</vt:lpstr>
      <vt:lpstr>PowerPoint Presentation</vt:lpstr>
      <vt:lpstr>D0, D1, D2, D3</vt:lpstr>
      <vt:lpstr>D0</vt:lpstr>
      <vt:lpstr>D1 – D3</vt:lpstr>
      <vt:lpstr>Required support</vt:lpstr>
      <vt:lpstr>System State S0</vt:lpstr>
      <vt:lpstr>S1, S2, S3, S4</vt:lpstr>
      <vt:lpstr>PowerPoint Presentation</vt:lpstr>
      <vt:lpstr>PowerPoint Presentation</vt:lpstr>
      <vt:lpstr>S5</vt:lpstr>
      <vt:lpstr>Power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</cp:lastModifiedBy>
  <cp:revision>17</cp:revision>
  <dcterms:created xsi:type="dcterms:W3CDTF">2013-08-25T12:50:35Z</dcterms:created>
  <dcterms:modified xsi:type="dcterms:W3CDTF">2013-09-22T16:40:26Z</dcterms:modified>
</cp:coreProperties>
</file>