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48" y="90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Implementing WDM </a:t>
            </a:r>
            <a:r>
              <a:rPr lang="en-US" dirty="0" smtClean="0"/>
              <a:t>Driver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Fast Startup in shutdown:</a:t>
            </a:r>
          </a:p>
          <a:p>
            <a:pPr lvl="1"/>
            <a:r>
              <a:rPr lang="en-US" dirty="0" smtClean="0"/>
              <a:t>Windows closes all user mode application</a:t>
            </a:r>
          </a:p>
          <a:p>
            <a:pPr lvl="1"/>
            <a:r>
              <a:rPr lang="en-US" dirty="0" smtClean="0"/>
              <a:t>Window logout all users</a:t>
            </a:r>
          </a:p>
          <a:p>
            <a:pPr lvl="1"/>
            <a:r>
              <a:rPr lang="en-US" dirty="0" smtClean="0"/>
              <a:t>Sends power IRP preparing for hibernate</a:t>
            </a:r>
          </a:p>
          <a:p>
            <a:pPr lvl="1"/>
            <a:r>
              <a:rPr lang="en-US" dirty="0" smtClean="0"/>
              <a:t>Save memory in hiberfil.sys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IoCallDriver</a:t>
            </a:r>
            <a:r>
              <a:rPr lang="en-US" dirty="0"/>
              <a:t> vs. </a:t>
            </a:r>
            <a:r>
              <a:rPr lang="en-US" dirty="0" err="1"/>
              <a:t>PoCallDriver</a:t>
            </a:r>
            <a:endParaRPr lang="en-US" dirty="0" smtClean="0"/>
          </a:p>
          <a:p>
            <a:pPr lvl="1"/>
            <a:r>
              <a:rPr lang="en-US" dirty="0" smtClean="0"/>
              <a:t>Vista and above: use </a:t>
            </a:r>
            <a:r>
              <a:rPr lang="en-US" dirty="0" err="1" smtClean="0"/>
              <a:t>IoCallDriver</a:t>
            </a:r>
            <a:endParaRPr lang="en-US" dirty="0" smtClean="0"/>
          </a:p>
          <a:p>
            <a:pPr lvl="1"/>
            <a:r>
              <a:rPr lang="en-US" dirty="0" smtClean="0"/>
              <a:t>2003 and XP: synchronized</a:t>
            </a:r>
          </a:p>
          <a:p>
            <a:r>
              <a:rPr lang="en-US" dirty="0" err="1" smtClean="0"/>
              <a:t>PoStartNextPowerIrp</a:t>
            </a:r>
            <a:endParaRPr lang="en-US" dirty="0" smtClean="0"/>
          </a:p>
          <a:p>
            <a:pPr lvl="1"/>
            <a:r>
              <a:rPr lang="en-US" dirty="0" smtClean="0"/>
              <a:t>2003 and XP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IRP_MJ_POWER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IoCopyCurrentIrpStackLocationToNext</a:t>
            </a:r>
            <a:r>
              <a:rPr lang="en-US" dirty="0" smtClean="0"/>
              <a:t> (or Skip)</a:t>
            </a:r>
          </a:p>
          <a:p>
            <a:r>
              <a:rPr lang="en-US" dirty="0" err="1" smtClean="0"/>
              <a:t>IoSetCompletionRoutine</a:t>
            </a:r>
            <a:endParaRPr lang="en-US" dirty="0" smtClean="0"/>
          </a:p>
          <a:p>
            <a:r>
              <a:rPr lang="en-US" dirty="0" err="1" smtClean="0"/>
              <a:t>IoCallDriver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3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WDM Power Device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4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Device Power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enumeration: </a:t>
            </a:r>
          </a:p>
          <a:p>
            <a:pPr lvl="1"/>
            <a:r>
              <a:rPr lang="en-US" dirty="0" smtClean="0"/>
              <a:t>IRP_MN_QUERY_CAPABILITIES</a:t>
            </a:r>
            <a:endParaRPr lang="en-US" dirty="0"/>
          </a:p>
          <a:p>
            <a:pPr lvl="1"/>
            <a:r>
              <a:rPr lang="en-US" dirty="0" smtClean="0"/>
              <a:t>DEVICE_CAPABILITIES structure</a:t>
            </a:r>
          </a:p>
          <a:p>
            <a:r>
              <a:rPr lang="en-US" dirty="0" smtClean="0"/>
              <a:t>Higher level drivers:</a:t>
            </a:r>
          </a:p>
          <a:p>
            <a:pPr lvl="1"/>
            <a:r>
              <a:rPr lang="en-US" dirty="0" smtClean="0"/>
              <a:t>can set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IoCompletion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May be more restrictive</a:t>
            </a:r>
          </a:p>
          <a:p>
            <a:r>
              <a:rPr lang="en-US" dirty="0" smtClean="0"/>
              <a:t>Flags: DO_POWER_INRUSH, DO_POWER_PAGABLE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DEVICE_CAPABILITIES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now on WDM.H</a:t>
            </a:r>
          </a:p>
          <a:p>
            <a:r>
              <a:rPr lang="en-US" dirty="0" smtClean="0"/>
              <a:t>DeviceD1, DeviceD2</a:t>
            </a:r>
          </a:p>
          <a:p>
            <a:r>
              <a:rPr lang="en-US" dirty="0" smtClean="0"/>
              <a:t>WakeFromD0, WakeFromD1, WakeFromD2, WakeFromd3</a:t>
            </a:r>
          </a:p>
          <a:p>
            <a:r>
              <a:rPr lang="en-US" dirty="0" err="1" smtClean="0"/>
              <a:t>DeviceState</a:t>
            </a:r>
            <a:r>
              <a:rPr lang="en-US" dirty="0" smtClean="0"/>
              <a:t> – mapping between System State and highest possible Device State</a:t>
            </a:r>
          </a:p>
          <a:p>
            <a:r>
              <a:rPr lang="en-US" dirty="0" err="1" smtClean="0"/>
              <a:t>SystemWake</a:t>
            </a:r>
            <a:r>
              <a:rPr lang="en-US" dirty="0" smtClean="0"/>
              <a:t>, </a:t>
            </a:r>
            <a:r>
              <a:rPr lang="en-US" dirty="0" err="1" smtClean="0"/>
              <a:t>DeviceWake</a:t>
            </a:r>
            <a:r>
              <a:rPr lang="en-US" dirty="0"/>
              <a:t> </a:t>
            </a:r>
            <a:r>
              <a:rPr lang="en-US" dirty="0" smtClean="0"/>
              <a:t>(least powered)</a:t>
            </a:r>
          </a:p>
          <a:p>
            <a:r>
              <a:rPr lang="en-US" dirty="0" smtClean="0"/>
              <a:t>D1Latency, D2Latency, D3Latency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IRP_MJ_POWER</a:t>
            </a:r>
          </a:p>
          <a:p>
            <a:pPr lvl="1"/>
            <a:r>
              <a:rPr lang="en-US" dirty="0" smtClean="0"/>
              <a:t>IRP_MN_QUERY_POWER</a:t>
            </a:r>
          </a:p>
          <a:p>
            <a:pPr lvl="1"/>
            <a:r>
              <a:rPr lang="en-US" dirty="0" smtClean="0"/>
              <a:t>IRP_MN_SET_POWER</a:t>
            </a:r>
          </a:p>
          <a:p>
            <a:pPr lvl="1"/>
            <a:r>
              <a:rPr lang="en-US" dirty="0" smtClean="0"/>
              <a:t>IRP_MN_WAIT_WAKE</a:t>
            </a:r>
          </a:p>
          <a:p>
            <a:pPr lvl="1"/>
            <a:r>
              <a:rPr lang="en-US" dirty="0" smtClean="0"/>
              <a:t>IRP_MN_POWER_SEQUENCE</a:t>
            </a:r>
          </a:p>
          <a:p>
            <a:r>
              <a:rPr lang="en-US" dirty="0" smtClean="0"/>
              <a:t>Sent only by Power Manager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IRP_MN_SET_POWER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295400"/>
            <a:ext cx="5806680" cy="49165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52" y="1371600"/>
            <a:ext cx="3053747" cy="48826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IRP_MJ_PNP</a:t>
            </a:r>
          </a:p>
          <a:p>
            <a:r>
              <a:rPr lang="en-US" dirty="0" smtClean="0"/>
              <a:t>No Power IRP for D0 and D3:</a:t>
            </a:r>
          </a:p>
          <a:p>
            <a:pPr lvl="1"/>
            <a:r>
              <a:rPr lang="en-US" dirty="0" smtClean="0"/>
              <a:t>Up: IRP_MN_START_DEVICE</a:t>
            </a:r>
          </a:p>
          <a:p>
            <a:pPr lvl="1"/>
            <a:r>
              <a:rPr lang="en-US" dirty="0" smtClean="0"/>
              <a:t>Down: IRP_MN_REMOVE_DEVICE</a:t>
            </a:r>
          </a:p>
          <a:p>
            <a:pPr lvl="1"/>
            <a:r>
              <a:rPr lang="en-US" dirty="0" smtClean="0"/>
              <a:t>Surprise removal: IRP_MN_SURPRISE_REMOVAL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PoSetPowerState</a:t>
            </a:r>
            <a:endParaRPr lang="en-US" dirty="0" smtClean="0"/>
          </a:p>
          <a:p>
            <a:r>
              <a:rPr lang="en-US" dirty="0" smtClean="0"/>
              <a:t>Shutdown: IRP_MN_SET_POWER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Wake/Wait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143000"/>
            <a:ext cx="5268093" cy="517008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Wake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Owner calls </a:t>
            </a:r>
            <a:r>
              <a:rPr lang="en-US" smtClean="0"/>
              <a:t>PoRequestPowerIrp</a:t>
            </a:r>
          </a:p>
          <a:p>
            <a:r>
              <a:rPr lang="en-US" dirty="0" smtClean="0"/>
              <a:t>Sends IRP_MJ_POWER/IRP_MN_WAIT_WAKE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9286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345</TotalTime>
  <Words>389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Times New Roman</vt:lpstr>
      <vt:lpstr>Sela_Template_Ver_01</vt:lpstr>
      <vt:lpstr>Implementing WDM Driver</vt:lpstr>
      <vt:lpstr>Reporting Device Power Capabilities</vt:lpstr>
      <vt:lpstr>DEVICE_CAPABILITIES</vt:lpstr>
      <vt:lpstr>Power IRP</vt:lpstr>
      <vt:lpstr>System IRP_MN_SET_POWER</vt:lpstr>
      <vt:lpstr>PowerPoint Presentation</vt:lpstr>
      <vt:lpstr>Power Up and Down</vt:lpstr>
      <vt:lpstr>Wake/Wait overview</vt:lpstr>
      <vt:lpstr>Enabling Wake Up</vt:lpstr>
      <vt:lpstr>Fast Startup</vt:lpstr>
      <vt:lpstr>Before and After Vista</vt:lpstr>
      <vt:lpstr>Passing IRP_MJ_POWER</vt:lpstr>
      <vt:lpstr>WDM Power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London</dc:creator>
  <cp:lastModifiedBy>uri</cp:lastModifiedBy>
  <cp:revision>20</cp:revision>
  <dcterms:created xsi:type="dcterms:W3CDTF">2013-08-20T13:16:58Z</dcterms:created>
  <dcterms:modified xsi:type="dcterms:W3CDTF">2013-08-29T16:57:35Z</dcterms:modified>
</cp:coreProperties>
</file>