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6" r:id="rId4"/>
    <p:sldId id="269" r:id="rId5"/>
    <p:sldId id="267" r:id="rId6"/>
    <p:sldId id="257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KMDF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using KMDF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System Wake Up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WdfDeviceAssignSxWakeSettings</a:t>
            </a:r>
            <a:endParaRPr lang="en-US" dirty="0" smtClean="0"/>
          </a:p>
          <a:p>
            <a:pPr lvl="1"/>
            <a:r>
              <a:rPr lang="en-US" dirty="0" smtClean="0"/>
              <a:t>Low power state that device can enter</a:t>
            </a:r>
          </a:p>
          <a:p>
            <a:pPr lvl="1"/>
            <a:r>
              <a:rPr lang="en-US" dirty="0" smtClean="0"/>
              <a:t>Whether user can control the idle settings.</a:t>
            </a:r>
          </a:p>
          <a:p>
            <a:pPr lvl="1"/>
            <a:r>
              <a:rPr lang="en-US" dirty="0" smtClean="0"/>
              <a:t>Device can wake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Queues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I/O requests to 2 categories</a:t>
            </a:r>
          </a:p>
          <a:p>
            <a:pPr lvl="1"/>
            <a:r>
              <a:rPr lang="en-US" dirty="0" smtClean="0"/>
              <a:t>Requests that requires D0 (Read, Write, etc.)</a:t>
            </a:r>
          </a:p>
          <a:p>
            <a:pPr lvl="1"/>
            <a:r>
              <a:rPr lang="en-US" dirty="0" smtClean="0"/>
              <a:t>Requests that not require D0 (some IO control, etc.)</a:t>
            </a:r>
          </a:p>
          <a:p>
            <a:r>
              <a:rPr lang="en-US" dirty="0" smtClean="0"/>
              <a:t>Framework can create two queues, for each group.</a:t>
            </a:r>
          </a:p>
          <a:p>
            <a:pPr lvl="1"/>
            <a:r>
              <a:rPr lang="en-US" dirty="0" err="1" smtClean="0"/>
              <a:t>PowerManaged</a:t>
            </a:r>
            <a:r>
              <a:rPr lang="en-US" dirty="0" smtClean="0"/>
              <a:t> field in WDF_IO_QUEUE_CONFIG: </a:t>
            </a:r>
            <a:r>
              <a:rPr lang="en-US" dirty="0" err="1" smtClean="0"/>
              <a:t>WdfTrue</a:t>
            </a:r>
            <a:r>
              <a:rPr lang="en-US" dirty="0" smtClean="0"/>
              <a:t> or </a:t>
            </a:r>
            <a:r>
              <a:rPr lang="en-US" dirty="0" err="1" smtClean="0"/>
              <a:t>WdfFalse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Sub-device power state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8: Power Management Framework (</a:t>
            </a:r>
            <a:r>
              <a:rPr lang="en-US" dirty="0" err="1" smtClean="0"/>
              <a:t>PoFx</a:t>
            </a:r>
            <a:r>
              <a:rPr lang="en-US" dirty="0" smtClean="0"/>
              <a:t>)</a:t>
            </a:r>
          </a:p>
          <a:p>
            <a:r>
              <a:rPr lang="en-US" dirty="0" smtClean="0"/>
              <a:t>F0, F1, F2, F3 states</a:t>
            </a:r>
          </a:p>
          <a:p>
            <a:r>
              <a:rPr lang="en-US" dirty="0" smtClean="0"/>
              <a:t>Device runtime power management:</a:t>
            </a:r>
          </a:p>
          <a:p>
            <a:pPr lvl="1"/>
            <a:r>
              <a:rPr lang="en-US" dirty="0" smtClean="0"/>
              <a:t>Using D states</a:t>
            </a:r>
          </a:p>
          <a:p>
            <a:pPr lvl="1"/>
            <a:r>
              <a:rPr lang="en-US" dirty="0" smtClean="0"/>
              <a:t>Device Idle detection</a:t>
            </a:r>
          </a:p>
          <a:p>
            <a:r>
              <a:rPr lang="en-US" dirty="0" smtClean="0"/>
              <a:t>Component level power management:</a:t>
            </a:r>
          </a:p>
          <a:p>
            <a:pPr lvl="1"/>
            <a:r>
              <a:rPr lang="en-US" dirty="0" smtClean="0"/>
              <a:t>Using F states</a:t>
            </a:r>
          </a:p>
          <a:p>
            <a:pPr lvl="1"/>
            <a:r>
              <a:rPr lang="en-US" dirty="0" smtClean="0"/>
              <a:t>Only while device is in D0 state</a:t>
            </a:r>
          </a:p>
          <a:p>
            <a:pPr lvl="1"/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PoFx</a:t>
            </a:r>
            <a:r>
              <a:rPr lang="en-US" dirty="0" smtClean="0"/>
              <a:t>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pPr lvl="1"/>
            <a:r>
              <a:rPr lang="en-US" dirty="0" err="1" smtClean="0"/>
              <a:t>PoFxRegisterDevice</a:t>
            </a:r>
            <a:endParaRPr lang="en-US" dirty="0" smtClean="0"/>
          </a:p>
          <a:p>
            <a:pPr lvl="1"/>
            <a:r>
              <a:rPr lang="en-US" dirty="0" err="1" smtClean="0"/>
              <a:t>PoFxStartDevicePowerManagement</a:t>
            </a:r>
            <a:endParaRPr lang="en-US" dirty="0" smtClean="0"/>
          </a:p>
          <a:p>
            <a:r>
              <a:rPr lang="en-US" dirty="0" err="1" smtClean="0"/>
              <a:t>PoFxReportDevicePoweredOn</a:t>
            </a:r>
            <a:endParaRPr lang="en-US" smtClean="0"/>
          </a:p>
          <a:p>
            <a:pPr lvl="1"/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KMDF Power Device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8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DO_POWER_RUSH</a:t>
            </a:r>
          </a:p>
          <a:p>
            <a:pPr lvl="1"/>
            <a:r>
              <a:rPr lang="en-US" dirty="0" smtClean="0"/>
              <a:t>Power </a:t>
            </a:r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Serialization between devices. Only one device transition to S0 with Power Rush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WakeFromD0</a:t>
            </a:r>
          </a:p>
          <a:p>
            <a:pPr lvl="1"/>
            <a:r>
              <a:rPr lang="en-US" dirty="0" smtClean="0"/>
              <a:t>An overlook. </a:t>
            </a:r>
            <a:r>
              <a:rPr lang="en-US" dirty="0" smtClean="0"/>
              <a:t>Should be </a:t>
            </a:r>
            <a:r>
              <a:rPr lang="en-US" smtClean="0"/>
              <a:t>always True.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IRP_MJ_POWER/IRP_MN_SET_POWER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 for both </a:t>
            </a:r>
            <a:r>
              <a:rPr lang="en-US" dirty="0" err="1" smtClean="0"/>
              <a:t>Sx</a:t>
            </a:r>
            <a:r>
              <a:rPr lang="en-US" dirty="0" smtClean="0"/>
              <a:t> and </a:t>
            </a:r>
            <a:r>
              <a:rPr lang="en-US" dirty="0" err="1" smtClean="0"/>
              <a:t>Dx</a:t>
            </a:r>
            <a:r>
              <a:rPr lang="en-US" dirty="0" smtClean="0"/>
              <a:t> state change</a:t>
            </a:r>
          </a:p>
          <a:p>
            <a:r>
              <a:rPr lang="en-US" dirty="0" err="1" smtClean="0"/>
              <a:t>Parameters.Power.Type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SystemPowerState</a:t>
            </a:r>
            <a:endParaRPr lang="en-US" dirty="0" smtClean="0"/>
          </a:p>
          <a:p>
            <a:pPr lvl="2"/>
            <a:r>
              <a:rPr lang="en-US" dirty="0" err="1" smtClean="0"/>
              <a:t>Parameters.Power.State</a:t>
            </a:r>
            <a:r>
              <a:rPr lang="en-US" dirty="0" smtClean="0"/>
              <a:t> is SYSTEM_POWER_STATE</a:t>
            </a:r>
          </a:p>
          <a:p>
            <a:pPr lvl="2"/>
            <a:r>
              <a:rPr lang="en-US" dirty="0" smtClean="0"/>
              <a:t>Must not fail.</a:t>
            </a:r>
          </a:p>
          <a:p>
            <a:pPr lvl="1"/>
            <a:r>
              <a:rPr lang="en-US" dirty="0" err="1" smtClean="0"/>
              <a:t>DevicePowerState</a:t>
            </a:r>
            <a:endParaRPr lang="en-US" dirty="0" smtClean="0"/>
          </a:p>
          <a:p>
            <a:pPr lvl="2"/>
            <a:r>
              <a:rPr lang="en-US" dirty="0" err="1" smtClean="0"/>
              <a:t>Parameters.Power.State</a:t>
            </a:r>
            <a:r>
              <a:rPr lang="en-US" dirty="0" smtClean="0"/>
              <a:t> is DEVICE_POWER_STATE</a:t>
            </a:r>
          </a:p>
          <a:p>
            <a:pPr lvl="2"/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IRP_MN_SET_POWER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PPO will set Completion routine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lower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IRP for other drivers are FYI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completion, complete first the system IRP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initiate a device IRP_MN_SET_POWER using the API: </a:t>
            </a:r>
            <a:r>
              <a:rPr lang="en-US" dirty="0" err="1" smtClean="0"/>
              <a:t>PoRequestPowerIRP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IRP_MJ_POWER/IRP_MN_QUERY_POWER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 only when powering down</a:t>
            </a:r>
          </a:p>
          <a:p>
            <a:r>
              <a:rPr lang="en-US" dirty="0" smtClean="0"/>
              <a:t>System will try to send whenever possible</a:t>
            </a:r>
          </a:p>
          <a:p>
            <a:pPr lvl="1"/>
            <a:r>
              <a:rPr lang="en-US" dirty="0" smtClean="0"/>
              <a:t>Will not send when pressing power button</a:t>
            </a:r>
          </a:p>
          <a:p>
            <a:pPr lvl="1"/>
            <a:r>
              <a:rPr lang="en-US" dirty="0" smtClean="0"/>
              <a:t>Will not send when battery runs out</a:t>
            </a:r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in KMDF driver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KMDF callbacks to communicate with driver PnP and Power events.</a:t>
            </a:r>
          </a:p>
          <a:p>
            <a:r>
              <a:rPr lang="en-US" dirty="0" smtClean="0"/>
              <a:t>There is no </a:t>
            </a:r>
            <a:r>
              <a:rPr lang="en-US" strike="sngStrike" dirty="0" err="1" smtClean="0"/>
              <a:t>SmplEvtIoPower</a:t>
            </a:r>
            <a:r>
              <a:rPr lang="en-US" dirty="0" smtClean="0"/>
              <a:t> callback</a:t>
            </a:r>
          </a:p>
          <a:p>
            <a:r>
              <a:rPr lang="en-US" dirty="0" smtClean="0"/>
              <a:t>Framework handles many Power activities for us</a:t>
            </a:r>
          </a:p>
          <a:p>
            <a:r>
              <a:rPr lang="en-US" dirty="0" smtClean="0"/>
              <a:t>By default, Framework delivers other I/O requests only if available and working (D0)</a:t>
            </a:r>
          </a:p>
          <a:p>
            <a:pPr lvl="1"/>
            <a:r>
              <a:rPr lang="en-US" dirty="0" smtClean="0"/>
              <a:t>Power managed queue (default). See with !</a:t>
            </a:r>
            <a:r>
              <a:rPr lang="en-US" dirty="0" err="1" smtClean="0"/>
              <a:t>wdfdevice</a:t>
            </a:r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</a:t>
            </a:r>
            <a:r>
              <a:rPr lang="en-US" dirty="0" err="1" smtClean="0"/>
              <a:t>EvtDriverDeviceAdd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Call </a:t>
            </a:r>
            <a:r>
              <a:rPr lang="en-US" sz="2400" dirty="0" err="1" smtClean="0"/>
              <a:t>WdfDeviceInitSetPnpPowerEventCallbacks</a:t>
            </a:r>
            <a:endParaRPr lang="en-US" sz="2400" dirty="0" smtClean="0"/>
          </a:p>
          <a:p>
            <a:pPr lvl="1"/>
            <a:r>
              <a:rPr lang="en-US" sz="2000" dirty="0" err="1" smtClean="0"/>
              <a:t>EvtDevicePrepareHardware</a:t>
            </a:r>
            <a:endParaRPr lang="en-US" sz="2000" dirty="0" smtClean="0"/>
          </a:p>
          <a:p>
            <a:pPr lvl="1"/>
            <a:r>
              <a:rPr lang="en-US" sz="2000" dirty="0" smtClean="0"/>
              <a:t>EvtDeviceD0Entry</a:t>
            </a:r>
          </a:p>
          <a:p>
            <a:pPr lvl="1"/>
            <a:r>
              <a:rPr lang="en-US" sz="2000" dirty="0" smtClean="0"/>
              <a:t>EvtDeviceD0Exit</a:t>
            </a:r>
          </a:p>
          <a:p>
            <a:pPr lvl="1"/>
            <a:r>
              <a:rPr lang="en-US" sz="2000" dirty="0" err="1" smtClean="0"/>
              <a:t>EvtDeviceReleaseHardware</a:t>
            </a:r>
            <a:endParaRPr lang="en-US" sz="2000" dirty="0" smtClean="0"/>
          </a:p>
          <a:p>
            <a:r>
              <a:rPr lang="en-US" sz="2400" dirty="0" err="1" smtClean="0"/>
              <a:t>WdfDeviceSetPnpCapabilities</a:t>
            </a:r>
            <a:r>
              <a:rPr lang="en-US" sz="2400" dirty="0" smtClean="0"/>
              <a:t>, </a:t>
            </a:r>
            <a:r>
              <a:rPr lang="en-US" sz="2400" dirty="0" err="1" smtClean="0"/>
              <a:t>WdfDeviceSetPowerCapabilities</a:t>
            </a:r>
            <a:endParaRPr lang="en-US" sz="2400" dirty="0" smtClean="0"/>
          </a:p>
          <a:p>
            <a:r>
              <a:rPr lang="en-US" sz="2400" dirty="0" smtClean="0"/>
              <a:t>Wake: </a:t>
            </a:r>
            <a:r>
              <a:rPr lang="en-US" sz="2400" dirty="0" err="1" smtClean="0"/>
              <a:t>WdfDeviceInitSetPowerPolicyEventCallbacks</a:t>
            </a:r>
            <a:endParaRPr lang="en-US" sz="2400" dirty="0" smtClean="0"/>
          </a:p>
          <a:p>
            <a:r>
              <a:rPr lang="en-US" sz="2400" dirty="0" smtClean="0"/>
              <a:t>Functional driver: </a:t>
            </a:r>
            <a:r>
              <a:rPr lang="en-US" sz="2400" dirty="0" err="1" smtClean="0"/>
              <a:t>WdfFdoInitSetEventCallbacks</a:t>
            </a:r>
            <a:endParaRPr lang="en-US" sz="2400" dirty="0" smtClean="0"/>
          </a:p>
          <a:p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idle power down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WdfDeviceAssignS0IdleSettings</a:t>
            </a:r>
          </a:p>
          <a:p>
            <a:r>
              <a:rPr lang="en-US" dirty="0" err="1" smtClean="0"/>
              <a:t>WdfDeviceInitSetPowerPolicyEventCallbacks</a:t>
            </a:r>
            <a:endParaRPr lang="en-US" dirty="0" smtClean="0"/>
          </a:p>
          <a:p>
            <a:pPr lvl="1"/>
            <a:r>
              <a:rPr lang="en-US" dirty="0" smtClean="0"/>
              <a:t>EvtDeviceArmWakeFromS0</a:t>
            </a:r>
          </a:p>
          <a:p>
            <a:pPr lvl="1"/>
            <a:r>
              <a:rPr lang="en-US" dirty="0" smtClean="0"/>
              <a:t>EvtDeviceDisarmWakeFromS0</a:t>
            </a:r>
          </a:p>
          <a:p>
            <a:pPr lvl="1"/>
            <a:r>
              <a:rPr lang="en-US" dirty="0" smtClean="0"/>
              <a:t>EvtDeviceWakeFromS0Triggered</a:t>
            </a:r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5699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589</TotalTime>
  <Words>547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Times New Roman</vt:lpstr>
      <vt:lpstr>Sela_Template_Ver_01</vt:lpstr>
      <vt:lpstr>KMDF</vt:lpstr>
      <vt:lpstr>Yesterday</vt:lpstr>
      <vt:lpstr>IRP_MJ_POWER/IRP_MN_SET_POWER</vt:lpstr>
      <vt:lpstr>System IRP_MN_SET_POWER</vt:lpstr>
      <vt:lpstr>IRP_MJ_POWER/IRP_MN_QUERY_POWER</vt:lpstr>
      <vt:lpstr>Power in KMDF driver</vt:lpstr>
      <vt:lpstr>IRP_</vt:lpstr>
      <vt:lpstr>During EvtDriverDeviceAdd</vt:lpstr>
      <vt:lpstr>Supporting idle power down</vt:lpstr>
      <vt:lpstr>Supporting System Wake Up</vt:lpstr>
      <vt:lpstr>I/O Queues</vt:lpstr>
      <vt:lpstr>Sub-device power state</vt:lpstr>
      <vt:lpstr>PoFx functions</vt:lpstr>
      <vt:lpstr>KMDF Power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KMDF</dc:title>
  <dc:creator>uri</dc:creator>
  <cp:lastModifiedBy>uri</cp:lastModifiedBy>
  <cp:revision>27</cp:revision>
  <dcterms:created xsi:type="dcterms:W3CDTF">2013-08-25T21:23:01Z</dcterms:created>
  <dcterms:modified xsi:type="dcterms:W3CDTF">2013-08-29T19:58:58Z</dcterms:modified>
</cp:coreProperties>
</file>