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3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DBG Macro</a:t>
            </a:r>
          </a:p>
          <a:p>
            <a:pPr lvl="1"/>
            <a:r>
              <a:rPr lang="en-US" dirty="0" smtClean="0"/>
              <a:t>DBG=1 on debug, DBG=0 on release</a:t>
            </a:r>
          </a:p>
          <a:p>
            <a:r>
              <a:rPr lang="en-US" dirty="0" smtClean="0"/>
              <a:t>ASSERT, ASSERTMSG</a:t>
            </a:r>
          </a:p>
          <a:p>
            <a:r>
              <a:rPr lang="en-US" dirty="0" err="1" smtClean="0"/>
              <a:t>KdBreakPoint</a:t>
            </a:r>
            <a:endParaRPr lang="en-US" dirty="0" smtClean="0"/>
          </a:p>
          <a:p>
            <a:r>
              <a:rPr lang="en-US" dirty="0" err="1" smtClean="0"/>
              <a:t>KdPrint</a:t>
            </a:r>
            <a:r>
              <a:rPr lang="en-US" dirty="0" smtClean="0"/>
              <a:t>, </a:t>
            </a:r>
            <a:r>
              <a:rPr lang="en-US" dirty="0" err="1" smtClean="0"/>
              <a:t>KdPrintEx</a:t>
            </a:r>
            <a:endParaRPr lang="en-US" dirty="0" smtClean="0"/>
          </a:p>
          <a:p>
            <a:r>
              <a:rPr lang="en-US" dirty="0" err="1" smtClean="0"/>
              <a:t>DebugBreak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DbgPrint</a:t>
            </a:r>
            <a:r>
              <a:rPr lang="en-US" dirty="0" smtClean="0"/>
              <a:t> – basic </a:t>
            </a:r>
            <a:r>
              <a:rPr lang="en-US" dirty="0" err="1" smtClean="0"/>
              <a:t>printf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Filter by component and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Verifyer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AppVerif.exe</a:t>
            </a:r>
          </a:p>
          <a:p>
            <a:r>
              <a:rPr lang="en-US" dirty="0" smtClean="0"/>
              <a:t>Dynamic verification</a:t>
            </a:r>
          </a:p>
          <a:p>
            <a:r>
              <a:rPr lang="en-US" dirty="0" smtClean="0"/>
              <a:t>In SDK since Windows XP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Driver </a:t>
            </a:r>
            <a:r>
              <a:rPr lang="en-US" dirty="0" err="1" smtClean="0"/>
              <a:t>Verifyer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StaticDV</a:t>
            </a:r>
            <a:endParaRPr lang="en-US" dirty="0" smtClean="0"/>
          </a:p>
          <a:p>
            <a:r>
              <a:rPr lang="en-US" dirty="0" smtClean="0"/>
              <a:t>Set of rules</a:t>
            </a:r>
          </a:p>
          <a:p>
            <a:pPr lvl="1"/>
            <a:r>
              <a:rPr lang="en-US" dirty="0" smtClean="0"/>
              <a:t>Entry points</a:t>
            </a:r>
          </a:p>
          <a:p>
            <a:pPr lvl="1"/>
            <a:r>
              <a:rPr lang="en-US" dirty="0" smtClean="0"/>
              <a:t>Code analysis</a:t>
            </a:r>
          </a:p>
          <a:p>
            <a:r>
              <a:rPr lang="en-US" dirty="0" smtClean="0"/>
              <a:t>Launch from </a:t>
            </a:r>
            <a:r>
              <a:rPr lang="en-US" dirty="0" err="1" smtClean="0"/>
              <a:t>withn</a:t>
            </a:r>
            <a:r>
              <a:rPr lang="en-US" smtClean="0"/>
              <a:t> Visual Studio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wdfkd</a:t>
            </a:r>
            <a:r>
              <a:rPr lang="en-US" dirty="0" smtClean="0"/>
              <a:t> extension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!load </a:t>
            </a:r>
            <a:r>
              <a:rPr lang="en-US" dirty="0" err="1" smtClean="0"/>
              <a:t>wdfkd</a:t>
            </a:r>
            <a:endParaRPr lang="en-US" dirty="0" smtClean="0"/>
          </a:p>
          <a:p>
            <a:r>
              <a:rPr lang="en-US" dirty="0" smtClean="0"/>
              <a:t>!</a:t>
            </a:r>
            <a:r>
              <a:rPr lang="en-US" dirty="0" err="1" smtClean="0"/>
              <a:t>wdfdevice</a:t>
            </a:r>
            <a:endParaRPr lang="en-US" dirty="0" smtClean="0"/>
          </a:p>
          <a:p>
            <a:r>
              <a:rPr lang="en-US" dirty="0" smtClean="0"/>
              <a:t>!</a:t>
            </a:r>
            <a:r>
              <a:rPr lang="en-US" dirty="0" err="1" smtClean="0"/>
              <a:t>wdfhandle</a:t>
            </a:r>
            <a:r>
              <a:rPr lang="en-US" dirty="0" smtClean="0"/>
              <a:t> xxx f</a:t>
            </a:r>
          </a:p>
          <a:p>
            <a:r>
              <a:rPr lang="en-US" dirty="0" smtClean="0"/>
              <a:t>!</a:t>
            </a:r>
            <a:r>
              <a:rPr lang="en-US" dirty="0" err="1" smtClean="0"/>
              <a:t>wdfqueue</a:t>
            </a:r>
            <a:endParaRPr lang="en-US" dirty="0" smtClean="0"/>
          </a:p>
          <a:p>
            <a:r>
              <a:rPr lang="en-US" dirty="0" smtClean="0"/>
              <a:t>!device </a:t>
            </a:r>
            <a:r>
              <a:rPr lang="en-US" dirty="0" err="1" smtClean="0"/>
              <a:t>nt</a:t>
            </a:r>
            <a:r>
              <a:rPr lang="en-US" smtClean="0"/>
              <a:t>!_DEVICE_OBJECT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027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37</TotalTime>
  <Words>143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Times New Roman</vt:lpstr>
      <vt:lpstr>Sela_Template_Ver_01</vt:lpstr>
      <vt:lpstr>Tools</vt:lpstr>
      <vt:lpstr>Debug code</vt:lpstr>
      <vt:lpstr>Application Verifyer</vt:lpstr>
      <vt:lpstr>Static Driver Verifyer</vt:lpstr>
      <vt:lpstr>wdfkd extension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uri</dc:creator>
  <cp:lastModifiedBy>uri</cp:lastModifiedBy>
  <cp:revision>8</cp:revision>
  <dcterms:created xsi:type="dcterms:W3CDTF">2013-08-26T00:05:41Z</dcterms:created>
  <dcterms:modified xsi:type="dcterms:W3CDTF">2013-08-29T13:21:51Z</dcterms:modified>
</cp:coreProperties>
</file>