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3" r:id="rId6"/>
    <p:sldId id="262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6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9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1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58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7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0F7E-A4B2-45E2-B846-5124BD9ACFDE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2771-B5DD-4F78-B399-6C7A2CB50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1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50591" y="847724"/>
            <a:ext cx="1798604" cy="1341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514725" y="847724"/>
            <a:ext cx="3600450" cy="5305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286124" y="1492367"/>
            <a:ext cx="4191625" cy="3632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0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033528" y="2301319"/>
            <a:ext cx="4444222" cy="2047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1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09949" y="3125635"/>
            <a:ext cx="1600201" cy="1265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4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571750" y="3116348"/>
            <a:ext cx="5295900" cy="1989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5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495800" y="4004881"/>
            <a:ext cx="1798604" cy="2291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1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3925" y="1682151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</a:t>
            </a:r>
            <a:r>
              <a:rPr lang="en-GB" dirty="0" smtClean="0"/>
              <a:t>:=x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73925" y="2403893"/>
            <a:ext cx="77637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z:=</a:t>
            </a:r>
            <a:r>
              <a:rPr lang="en-GB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483" y="3358550"/>
            <a:ext cx="1038045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u</a:t>
            </a:r>
            <a:r>
              <a:rPr lang="en-GB" dirty="0" smtClean="0"/>
              <a:t>:=z+1</a:t>
            </a:r>
          </a:p>
          <a:p>
            <a:pPr algn="ctr"/>
            <a:r>
              <a:rPr lang="en-GB" dirty="0" smtClean="0"/>
              <a:t>v:=u+1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842952" y="3358550"/>
            <a:ext cx="104955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</a:t>
            </a:r>
            <a:r>
              <a:rPr lang="en-GB" dirty="0" smtClean="0"/>
              <a:t>:=z+1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89739" y="4589252"/>
            <a:ext cx="103804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w:=v+y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262114" y="2051483"/>
            <a:ext cx="0" cy="35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5262114" y="2773225"/>
            <a:ext cx="1105615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25506" y="2773225"/>
            <a:ext cx="1036608" cy="58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25506" y="4004881"/>
            <a:ext cx="1183256" cy="584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5437" y="3754091"/>
            <a:ext cx="958967" cy="861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5781" y="1096826"/>
            <a:ext cx="129971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assume x&gt;0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>
            <a:off x="5255639" y="1466158"/>
            <a:ext cx="6475" cy="21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9030" y="5354125"/>
            <a:ext cx="126664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assert w&gt;1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3426" y="2808059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91351" y="2837040"/>
            <a:ext cx="7763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¬c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2"/>
            <a:endCxn id="23" idx="0"/>
          </p:cNvCxnSpPr>
          <p:nvPr/>
        </p:nvCxnSpPr>
        <p:spPr>
          <a:xfrm>
            <a:off x="5408762" y="4958584"/>
            <a:ext cx="3592" cy="39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50591" y="847724"/>
            <a:ext cx="1798604" cy="1341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286124" y="1492367"/>
            <a:ext cx="4191625" cy="36320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0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</dc:creator>
  <cp:lastModifiedBy>Juhasz  Uri</cp:lastModifiedBy>
  <cp:revision>16</cp:revision>
  <dcterms:created xsi:type="dcterms:W3CDTF">2014-03-11T14:46:04Z</dcterms:created>
  <dcterms:modified xsi:type="dcterms:W3CDTF">2015-01-26T14:58:30Z</dcterms:modified>
</cp:coreProperties>
</file>