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 flipH="1">
            <a:off x="849662" y="1634591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MyApp.exe</a:t>
            </a:r>
          </a:p>
          <a:p>
            <a:r>
              <a:rPr lang="en-US" dirty="0" smtClean="0"/>
              <a:t>MyApp.dll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MyApp.txt</a:t>
            </a:r>
          </a:p>
          <a:p>
            <a:r>
              <a:rPr lang="en-US" dirty="0" smtClean="0"/>
              <a:t>Image.png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908" y="1043872"/>
            <a:ext cx="249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\\Network\MyApp_base</a:t>
            </a:r>
            <a:endParaRPr lang="en-US" dirty="0"/>
          </a:p>
        </p:txBody>
      </p:sp>
      <p:sp>
        <p:nvSpPr>
          <p:cNvPr id="4" name="Round Single Corner Rectangle 3"/>
          <p:cNvSpPr/>
          <p:nvPr/>
        </p:nvSpPr>
        <p:spPr>
          <a:xfrm flipH="1">
            <a:off x="5481678" y="1907699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 flipH="1">
            <a:off x="5387546" y="1816663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 flipH="1">
            <a:off x="5293414" y="1725627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 flipH="1">
            <a:off x="5217213" y="1634591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F0"/>
                </a:solidFill>
              </a:rPr>
              <a:t>Deployer.exe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Deployer.Lib.dll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Deployer.exe.config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MyApp.exe</a:t>
            </a:r>
          </a:p>
          <a:p>
            <a:r>
              <a:rPr lang="en-US" dirty="0" smtClean="0"/>
              <a:t>MyApp.dll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2785" y="1124528"/>
            <a:ext cx="2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C:\Program Files\MyApp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Uriah</dc:creator>
  <cp:lastModifiedBy>Victor Uriah</cp:lastModifiedBy>
  <cp:revision>2</cp:revision>
  <dcterms:created xsi:type="dcterms:W3CDTF">2015-03-21T20:31:03Z</dcterms:created>
  <dcterms:modified xsi:type="dcterms:W3CDTF">2015-03-21T20:38:29Z</dcterms:modified>
</cp:coreProperties>
</file>