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 flipH="1">
            <a:off x="849662" y="1634591"/>
            <a:ext cx="2172959" cy="2290047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MyApp.exe</a:t>
            </a:r>
          </a:p>
          <a:p>
            <a:r>
              <a:rPr lang="en-US" dirty="0" smtClean="0"/>
              <a:t>MyApp.dll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MyApp.txt</a:t>
            </a:r>
          </a:p>
          <a:p>
            <a:r>
              <a:rPr lang="en-US" dirty="0" smtClean="0"/>
              <a:t>Image.png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908" y="1043872"/>
            <a:ext cx="249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\\Network\MyApp_base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 flipH="1">
            <a:off x="5233135" y="1643675"/>
            <a:ext cx="2172959" cy="2290047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Upgrader.exe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Upgrader.Lib.dll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Upgrader.exe.config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MyApp.exe</a:t>
            </a:r>
          </a:p>
          <a:p>
            <a:r>
              <a:rPr lang="en-US" dirty="0" smtClean="0"/>
              <a:t>MyApp.dll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2785" y="1124528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C:\Program Files\MyApp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06639" y="527548"/>
            <a:ext cx="347297" cy="290386"/>
            <a:chOff x="4022402" y="340793"/>
            <a:chExt cx="550326" cy="489104"/>
          </a:xfrm>
        </p:grpSpPr>
        <p:sp>
          <p:nvSpPr>
            <p:cNvPr id="12" name="Rectangle 11"/>
            <p:cNvSpPr/>
            <p:nvPr/>
          </p:nvSpPr>
          <p:spPr>
            <a:xfrm>
              <a:off x="4167993" y="340793"/>
              <a:ext cx="404735" cy="3897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rved Up Arrow 10"/>
            <p:cNvSpPr/>
            <p:nvPr/>
          </p:nvSpPr>
          <p:spPr>
            <a:xfrm>
              <a:off x="4022402" y="631179"/>
              <a:ext cx="291182" cy="198718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2152483" y="2182118"/>
            <a:ext cx="3183141" cy="163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52481" y="3463391"/>
            <a:ext cx="3252996" cy="23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4701471" y="2257678"/>
            <a:ext cx="728285" cy="699844"/>
          </a:xfrm>
          <a:custGeom>
            <a:avLst/>
            <a:gdLst>
              <a:gd name="connsiteX0" fmla="*/ 639272 w 728285"/>
              <a:gd name="connsiteY0" fmla="*/ 0 h 699844"/>
              <a:gd name="connsiteX1" fmla="*/ 2 w 728285"/>
              <a:gd name="connsiteY1" fmla="*/ 623087 h 699844"/>
              <a:gd name="connsiteX2" fmla="*/ 631180 w 728285"/>
              <a:gd name="connsiteY2" fmla="*/ 695915 h 699844"/>
              <a:gd name="connsiteX3" fmla="*/ 663548 w 728285"/>
              <a:gd name="connsiteY3" fmla="*/ 679731 h 699844"/>
              <a:gd name="connsiteX4" fmla="*/ 728285 w 728285"/>
              <a:gd name="connsiteY4" fmla="*/ 687823 h 69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85" h="699844">
                <a:moveTo>
                  <a:pt x="639272" y="0"/>
                </a:moveTo>
                <a:cubicBezTo>
                  <a:pt x="320311" y="253550"/>
                  <a:pt x="1351" y="507101"/>
                  <a:pt x="2" y="623087"/>
                </a:cubicBezTo>
                <a:cubicBezTo>
                  <a:pt x="-1347" y="739073"/>
                  <a:pt x="520589" y="686474"/>
                  <a:pt x="631180" y="695915"/>
                </a:cubicBezTo>
                <a:cubicBezTo>
                  <a:pt x="741771" y="705356"/>
                  <a:pt x="647364" y="681080"/>
                  <a:pt x="663548" y="679731"/>
                </a:cubicBezTo>
                <a:cubicBezTo>
                  <a:pt x="679732" y="678382"/>
                  <a:pt x="704008" y="683102"/>
                  <a:pt x="728285" y="68782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582055" y="886204"/>
            <a:ext cx="775351" cy="1215311"/>
          </a:xfrm>
          <a:custGeom>
            <a:avLst/>
            <a:gdLst>
              <a:gd name="connsiteX0" fmla="*/ 639272 w 728285"/>
              <a:gd name="connsiteY0" fmla="*/ 0 h 699844"/>
              <a:gd name="connsiteX1" fmla="*/ 2 w 728285"/>
              <a:gd name="connsiteY1" fmla="*/ 623087 h 699844"/>
              <a:gd name="connsiteX2" fmla="*/ 631180 w 728285"/>
              <a:gd name="connsiteY2" fmla="*/ 695915 h 699844"/>
              <a:gd name="connsiteX3" fmla="*/ 663548 w 728285"/>
              <a:gd name="connsiteY3" fmla="*/ 679731 h 699844"/>
              <a:gd name="connsiteX4" fmla="*/ 728285 w 728285"/>
              <a:gd name="connsiteY4" fmla="*/ 687823 h 69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85" h="699844">
                <a:moveTo>
                  <a:pt x="639272" y="0"/>
                </a:moveTo>
                <a:cubicBezTo>
                  <a:pt x="320311" y="253550"/>
                  <a:pt x="1351" y="507101"/>
                  <a:pt x="2" y="623087"/>
                </a:cubicBezTo>
                <a:cubicBezTo>
                  <a:pt x="-1347" y="739073"/>
                  <a:pt x="520589" y="686474"/>
                  <a:pt x="631180" y="695915"/>
                </a:cubicBezTo>
                <a:cubicBezTo>
                  <a:pt x="741771" y="705356"/>
                  <a:pt x="647364" y="681080"/>
                  <a:pt x="663548" y="679731"/>
                </a:cubicBezTo>
                <a:cubicBezTo>
                  <a:pt x="679732" y="678382"/>
                  <a:pt x="704008" y="683102"/>
                  <a:pt x="728285" y="68782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4992" y="395127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828863" y="1850503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2214521" y="2710372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4828863" y="3033082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850948" y="4530804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7008" y="4474021"/>
            <a:ext cx="5615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user starts MyApp from a shortcut, that points to the Upgrader.exe.  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071309" y="4794815"/>
            <a:ext cx="7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Upgrader start comparing dates of the local files with the files from the base directory.  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845249" y="4841405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845249" y="5152006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9910" y="5115609"/>
            <a:ext cx="7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the base directory contains newer files, Upgrader copies them to the user local directory.  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1309" y="5436403"/>
            <a:ext cx="7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files have been copied, Upgrader starts MyApp.exe.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845249" y="5462606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42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Uriah</dc:creator>
  <cp:lastModifiedBy>Victor Uriah</cp:lastModifiedBy>
  <cp:revision>5</cp:revision>
  <dcterms:created xsi:type="dcterms:W3CDTF">2015-03-21T20:31:03Z</dcterms:created>
  <dcterms:modified xsi:type="dcterms:W3CDTF">2015-03-21T21:53:44Z</dcterms:modified>
</cp:coreProperties>
</file>