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61" r:id="rId4"/>
    <p:sldId id="262" r:id="rId5"/>
    <p:sldId id="298" r:id="rId6"/>
    <p:sldId id="263" r:id="rId7"/>
    <p:sldId id="299" r:id="rId8"/>
    <p:sldId id="264" r:id="rId9"/>
    <p:sldId id="265" r:id="rId10"/>
    <p:sldId id="266" r:id="rId11"/>
    <p:sldId id="267" r:id="rId12"/>
    <p:sldId id="268" r:id="rId13"/>
    <p:sldId id="300" r:id="rId14"/>
    <p:sldId id="301" r:id="rId15"/>
    <p:sldId id="302" r:id="rId16"/>
    <p:sldId id="303" r:id="rId17"/>
    <p:sldId id="304" r:id="rId18"/>
    <p:sldId id="305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38D090-458B-4A57-8945-091310CE481E}" v="11" dt="2024-01-20T18:01:04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iel Alberto Ángeles Quevedo" userId="547b27d6-edc4-41c2-b17f-5bae05c23638" providerId="ADAL" clId="{D038D090-458B-4A57-8945-091310CE481E}"/>
    <pc:docChg chg="undo custSel addSld delSld modSld sldOrd">
      <pc:chgData name="Uriel Alberto Ángeles Quevedo" userId="547b27d6-edc4-41c2-b17f-5bae05c23638" providerId="ADAL" clId="{D038D090-458B-4A57-8945-091310CE481E}" dt="2024-02-05T04:40:33.848" v="2301" actId="47"/>
      <pc:docMkLst>
        <pc:docMk/>
      </pc:docMkLst>
      <pc:sldChg chg="addSp delSp modSp mod setBg">
        <pc:chgData name="Uriel Alberto Ángeles Quevedo" userId="547b27d6-edc4-41c2-b17f-5bae05c23638" providerId="ADAL" clId="{D038D090-458B-4A57-8945-091310CE481E}" dt="2023-12-28T04:10:48.893" v="421" actId="26606"/>
        <pc:sldMkLst>
          <pc:docMk/>
          <pc:sldMk cId="905318576" sldId="261"/>
        </pc:sldMkLst>
        <pc:spChg chg="mod">
          <ac:chgData name="Uriel Alberto Ángeles Quevedo" userId="547b27d6-edc4-41c2-b17f-5bae05c23638" providerId="ADAL" clId="{D038D090-458B-4A57-8945-091310CE481E}" dt="2023-12-28T04:10:48.893" v="421" actId="26606"/>
          <ac:spMkLst>
            <pc:docMk/>
            <pc:sldMk cId="905318576" sldId="261"/>
            <ac:spMk id="2" creationId="{B8D45190-1E7D-2AC0-4262-EE4B34C82DE7}"/>
          </ac:spMkLst>
        </pc:spChg>
        <pc:spChg chg="mod">
          <ac:chgData name="Uriel Alberto Ángeles Quevedo" userId="547b27d6-edc4-41c2-b17f-5bae05c23638" providerId="ADAL" clId="{D038D090-458B-4A57-8945-091310CE481E}" dt="2023-12-28T04:10:48.893" v="421" actId="26606"/>
          <ac:spMkLst>
            <pc:docMk/>
            <pc:sldMk cId="905318576" sldId="261"/>
            <ac:spMk id="3" creationId="{C200C726-55C8-05CA-561F-FD2FC633412F}"/>
          </ac:spMkLst>
        </pc:spChg>
        <pc:spChg chg="add del">
          <ac:chgData name="Uriel Alberto Ángeles Quevedo" userId="547b27d6-edc4-41c2-b17f-5bae05c23638" providerId="ADAL" clId="{D038D090-458B-4A57-8945-091310CE481E}" dt="2023-12-28T04:10:48.885" v="420" actId="26606"/>
          <ac:spMkLst>
            <pc:docMk/>
            <pc:sldMk cId="905318576" sldId="261"/>
            <ac:spMk id="1031" creationId="{F58FB36D-73B3-45EF-8CD4-221CCC8BE09F}"/>
          </ac:spMkLst>
        </pc:spChg>
        <pc:spChg chg="add del">
          <ac:chgData name="Uriel Alberto Ángeles Quevedo" userId="547b27d6-edc4-41c2-b17f-5bae05c23638" providerId="ADAL" clId="{D038D090-458B-4A57-8945-091310CE481E}" dt="2023-12-28T04:10:48.885" v="420" actId="26606"/>
          <ac:spMkLst>
            <pc:docMk/>
            <pc:sldMk cId="905318576" sldId="261"/>
            <ac:spMk id="1033" creationId="{4D7835D7-DF12-420F-843A-1C5083D2B3F8}"/>
          </ac:spMkLst>
        </pc:spChg>
        <pc:spChg chg="add">
          <ac:chgData name="Uriel Alberto Ángeles Quevedo" userId="547b27d6-edc4-41c2-b17f-5bae05c23638" providerId="ADAL" clId="{D038D090-458B-4A57-8945-091310CE481E}" dt="2023-12-28T04:10:48.893" v="421" actId="26606"/>
          <ac:spMkLst>
            <pc:docMk/>
            <pc:sldMk cId="905318576" sldId="261"/>
            <ac:spMk id="1035" creationId="{EB6D1D7F-141C-4D8E-BFBA-D95B68E16385}"/>
          </ac:spMkLst>
        </pc:spChg>
        <pc:spChg chg="add">
          <ac:chgData name="Uriel Alberto Ángeles Quevedo" userId="547b27d6-edc4-41c2-b17f-5bae05c23638" providerId="ADAL" clId="{D038D090-458B-4A57-8945-091310CE481E}" dt="2023-12-28T04:10:48.893" v="421" actId="26606"/>
          <ac:spMkLst>
            <pc:docMk/>
            <pc:sldMk cId="905318576" sldId="261"/>
            <ac:spMk id="1036" creationId="{245B42B6-26F8-4E25-839B-FB38F13BEFFC}"/>
          </ac:spMkLst>
        </pc:spChg>
        <pc:picChg chg="add mod">
          <ac:chgData name="Uriel Alberto Ángeles Quevedo" userId="547b27d6-edc4-41c2-b17f-5bae05c23638" providerId="ADAL" clId="{D038D090-458B-4A57-8945-091310CE481E}" dt="2023-12-28T04:10:48.893" v="421" actId="26606"/>
          <ac:picMkLst>
            <pc:docMk/>
            <pc:sldMk cId="905318576" sldId="261"/>
            <ac:picMk id="1026" creationId="{CF104115-EA6A-162A-AACE-BE599DA865DE}"/>
          </ac:picMkLst>
        </pc:picChg>
      </pc:sldChg>
      <pc:sldChg chg="addSp delSp modSp mod setBg">
        <pc:chgData name="Uriel Alberto Ángeles Quevedo" userId="547b27d6-edc4-41c2-b17f-5bae05c23638" providerId="ADAL" clId="{D038D090-458B-4A57-8945-091310CE481E}" dt="2023-12-28T04:20:31.863" v="904" actId="26606"/>
        <pc:sldMkLst>
          <pc:docMk/>
          <pc:sldMk cId="840713102" sldId="262"/>
        </pc:sldMkLst>
        <pc:spChg chg="mod">
          <ac:chgData name="Uriel Alberto Ángeles Quevedo" userId="547b27d6-edc4-41c2-b17f-5bae05c23638" providerId="ADAL" clId="{D038D090-458B-4A57-8945-091310CE481E}" dt="2023-12-28T04:20:31.863" v="904" actId="26606"/>
          <ac:spMkLst>
            <pc:docMk/>
            <pc:sldMk cId="840713102" sldId="262"/>
            <ac:spMk id="2" creationId="{2E575E01-C719-F9F2-6F82-74EDDEFB0868}"/>
          </ac:spMkLst>
        </pc:spChg>
        <pc:spChg chg="mod">
          <ac:chgData name="Uriel Alberto Ángeles Quevedo" userId="547b27d6-edc4-41c2-b17f-5bae05c23638" providerId="ADAL" clId="{D038D090-458B-4A57-8945-091310CE481E}" dt="2023-12-28T04:20:31.863" v="904" actId="26606"/>
          <ac:spMkLst>
            <pc:docMk/>
            <pc:sldMk cId="840713102" sldId="262"/>
            <ac:spMk id="3" creationId="{5B592C93-259E-CD10-64D3-477A56BEF40F}"/>
          </ac:spMkLst>
        </pc:spChg>
        <pc:spChg chg="add del">
          <ac:chgData name="Uriel Alberto Ángeles Quevedo" userId="547b27d6-edc4-41c2-b17f-5bae05c23638" providerId="ADAL" clId="{D038D090-458B-4A57-8945-091310CE481E}" dt="2023-12-28T04:20:11.135" v="900"/>
          <ac:spMkLst>
            <pc:docMk/>
            <pc:sldMk cId="840713102" sldId="262"/>
            <ac:spMk id="4" creationId="{8B4D5433-08A0-5F2C-DA27-613BAE23E838}"/>
          </ac:spMkLst>
        </pc:spChg>
        <pc:spChg chg="add del">
          <ac:chgData name="Uriel Alberto Ángeles Quevedo" userId="547b27d6-edc4-41c2-b17f-5bae05c23638" providerId="ADAL" clId="{D038D090-458B-4A57-8945-091310CE481E}" dt="2023-12-28T04:20:18.667" v="902"/>
          <ac:spMkLst>
            <pc:docMk/>
            <pc:sldMk cId="840713102" sldId="262"/>
            <ac:spMk id="5" creationId="{1A3D696B-4D84-FC1E-5103-9CCC69286414}"/>
          </ac:spMkLst>
        </pc:spChg>
        <pc:spChg chg="add">
          <ac:chgData name="Uriel Alberto Ángeles Quevedo" userId="547b27d6-edc4-41c2-b17f-5bae05c23638" providerId="ADAL" clId="{D038D090-458B-4A57-8945-091310CE481E}" dt="2023-12-28T04:20:31.863" v="904" actId="26606"/>
          <ac:spMkLst>
            <pc:docMk/>
            <pc:sldMk cId="840713102" sldId="262"/>
            <ac:spMk id="2059" creationId="{EB6D1D7F-141C-4D8E-BFBA-D95B68E16385}"/>
          </ac:spMkLst>
        </pc:spChg>
        <pc:spChg chg="add">
          <ac:chgData name="Uriel Alberto Ángeles Quevedo" userId="547b27d6-edc4-41c2-b17f-5bae05c23638" providerId="ADAL" clId="{D038D090-458B-4A57-8945-091310CE481E}" dt="2023-12-28T04:20:31.863" v="904" actId="26606"/>
          <ac:spMkLst>
            <pc:docMk/>
            <pc:sldMk cId="840713102" sldId="262"/>
            <ac:spMk id="2061" creationId="{245B42B6-26F8-4E25-839B-FB38F13BEFFC}"/>
          </ac:spMkLst>
        </pc:spChg>
        <pc:picChg chg="add mod">
          <ac:chgData name="Uriel Alberto Ángeles Quevedo" userId="547b27d6-edc4-41c2-b17f-5bae05c23638" providerId="ADAL" clId="{D038D090-458B-4A57-8945-091310CE481E}" dt="2023-12-28T04:20:31.863" v="904" actId="26606"/>
          <ac:picMkLst>
            <pc:docMk/>
            <pc:sldMk cId="840713102" sldId="262"/>
            <ac:picMk id="2054" creationId="{1B2557D2-E573-E049-F942-F0B8C69EB35A}"/>
          </ac:picMkLst>
        </pc:picChg>
      </pc:sldChg>
      <pc:sldChg chg="addSp delSp modSp mod">
        <pc:chgData name="Uriel Alberto Ángeles Quevedo" userId="547b27d6-edc4-41c2-b17f-5bae05c23638" providerId="ADAL" clId="{D038D090-458B-4A57-8945-091310CE481E}" dt="2023-12-30T02:01:36.934" v="1460" actId="1076"/>
        <pc:sldMkLst>
          <pc:docMk/>
          <pc:sldMk cId="2501268418" sldId="263"/>
        </pc:sldMkLst>
        <pc:spChg chg="mod">
          <ac:chgData name="Uriel Alberto Ángeles Quevedo" userId="547b27d6-edc4-41c2-b17f-5bae05c23638" providerId="ADAL" clId="{D038D090-458B-4A57-8945-091310CE481E}" dt="2023-12-30T01:56:28.239" v="1455" actId="313"/>
          <ac:spMkLst>
            <pc:docMk/>
            <pc:sldMk cId="2501268418" sldId="263"/>
            <ac:spMk id="2" creationId="{479B0A9E-1BD9-FC2B-E664-F7E818FCD466}"/>
          </ac:spMkLst>
        </pc:spChg>
        <pc:spChg chg="del mod">
          <ac:chgData name="Uriel Alberto Ángeles Quevedo" userId="547b27d6-edc4-41c2-b17f-5bae05c23638" providerId="ADAL" clId="{D038D090-458B-4A57-8945-091310CE481E}" dt="2023-12-30T01:58:33.840" v="1458" actId="478"/>
          <ac:spMkLst>
            <pc:docMk/>
            <pc:sldMk cId="2501268418" sldId="263"/>
            <ac:spMk id="3" creationId="{EFEEB0ED-ABA1-63F0-DCC8-A10FE79F217D}"/>
          </ac:spMkLst>
        </pc:spChg>
        <pc:picChg chg="add mod">
          <ac:chgData name="Uriel Alberto Ángeles Quevedo" userId="547b27d6-edc4-41c2-b17f-5bae05c23638" providerId="ADAL" clId="{D038D090-458B-4A57-8945-091310CE481E}" dt="2023-12-30T02:01:36.934" v="1460" actId="1076"/>
          <ac:picMkLst>
            <pc:docMk/>
            <pc:sldMk cId="2501268418" sldId="263"/>
            <ac:picMk id="5" creationId="{BF750D76-9EE3-7AB0-FABC-B184F1F802DA}"/>
          </ac:picMkLst>
        </pc:picChg>
      </pc:sldChg>
      <pc:sldChg chg="addSp modSp mod setBg">
        <pc:chgData name="Uriel Alberto Ángeles Quevedo" userId="547b27d6-edc4-41c2-b17f-5bae05c23638" providerId="ADAL" clId="{D038D090-458B-4A57-8945-091310CE481E}" dt="2024-01-20T18:01:08.543" v="1941" actId="26606"/>
        <pc:sldMkLst>
          <pc:docMk/>
          <pc:sldMk cId="2995965876" sldId="265"/>
        </pc:sldMkLst>
        <pc:spChg chg="mod">
          <ac:chgData name="Uriel Alberto Ángeles Quevedo" userId="547b27d6-edc4-41c2-b17f-5bae05c23638" providerId="ADAL" clId="{D038D090-458B-4A57-8945-091310CE481E}" dt="2024-01-20T18:01:08.543" v="1941" actId="26606"/>
          <ac:spMkLst>
            <pc:docMk/>
            <pc:sldMk cId="2995965876" sldId="265"/>
            <ac:spMk id="2" creationId="{6E2F8945-2CD4-369B-220B-093F2160D57C}"/>
          </ac:spMkLst>
        </pc:spChg>
        <pc:spChg chg="mod">
          <ac:chgData name="Uriel Alberto Ángeles Quevedo" userId="547b27d6-edc4-41c2-b17f-5bae05c23638" providerId="ADAL" clId="{D038D090-458B-4A57-8945-091310CE481E}" dt="2024-01-20T18:01:08.543" v="1941" actId="26606"/>
          <ac:spMkLst>
            <pc:docMk/>
            <pc:sldMk cId="2995965876" sldId="265"/>
            <ac:spMk id="3" creationId="{068E902E-C159-B07E-5533-600462E4BD8F}"/>
          </ac:spMkLst>
        </pc:spChg>
        <pc:spChg chg="add">
          <ac:chgData name="Uriel Alberto Ángeles Quevedo" userId="547b27d6-edc4-41c2-b17f-5bae05c23638" providerId="ADAL" clId="{D038D090-458B-4A57-8945-091310CE481E}" dt="2024-01-20T18:01:08.543" v="1941" actId="26606"/>
          <ac:spMkLst>
            <pc:docMk/>
            <pc:sldMk cId="2995965876" sldId="265"/>
            <ac:spMk id="1031" creationId="{EB6D1D7F-141C-4D8E-BFBA-D95B68E16385}"/>
          </ac:spMkLst>
        </pc:spChg>
        <pc:spChg chg="add">
          <ac:chgData name="Uriel Alberto Ángeles Quevedo" userId="547b27d6-edc4-41c2-b17f-5bae05c23638" providerId="ADAL" clId="{D038D090-458B-4A57-8945-091310CE481E}" dt="2024-01-20T18:01:08.543" v="1941" actId="26606"/>
          <ac:spMkLst>
            <pc:docMk/>
            <pc:sldMk cId="2995965876" sldId="265"/>
            <ac:spMk id="1033" creationId="{245B42B6-26F8-4E25-839B-FB38F13BEFFC}"/>
          </ac:spMkLst>
        </pc:spChg>
        <pc:picChg chg="add mod">
          <ac:chgData name="Uriel Alberto Ángeles Quevedo" userId="547b27d6-edc4-41c2-b17f-5bae05c23638" providerId="ADAL" clId="{D038D090-458B-4A57-8945-091310CE481E}" dt="2024-01-20T18:01:08.543" v="1941" actId="26606"/>
          <ac:picMkLst>
            <pc:docMk/>
            <pc:sldMk cId="2995965876" sldId="265"/>
            <ac:picMk id="1026" creationId="{D6157DC7-EC06-53C6-72FD-A6DCA046F7CC}"/>
          </ac:picMkLst>
        </pc:picChg>
      </pc:sldChg>
      <pc:sldChg chg="addSp delSp modSp mod setBg">
        <pc:chgData name="Uriel Alberto Ángeles Quevedo" userId="547b27d6-edc4-41c2-b17f-5bae05c23638" providerId="ADAL" clId="{D038D090-458B-4A57-8945-091310CE481E}" dt="2024-01-20T20:50:10.025" v="2231" actId="1076"/>
        <pc:sldMkLst>
          <pc:docMk/>
          <pc:sldMk cId="2423677593" sldId="266"/>
        </pc:sldMkLst>
        <pc:spChg chg="mod">
          <ac:chgData name="Uriel Alberto Ángeles Quevedo" userId="547b27d6-edc4-41c2-b17f-5bae05c23638" providerId="ADAL" clId="{D038D090-458B-4A57-8945-091310CE481E}" dt="2024-01-20T20:49:56.222" v="2228" actId="26606"/>
          <ac:spMkLst>
            <pc:docMk/>
            <pc:sldMk cId="2423677593" sldId="266"/>
            <ac:spMk id="2" creationId="{7941669A-84CC-BACD-BA4C-EAF478DA12C0}"/>
          </ac:spMkLst>
        </pc:spChg>
        <pc:spChg chg="del mod">
          <ac:chgData name="Uriel Alberto Ángeles Quevedo" userId="547b27d6-edc4-41c2-b17f-5bae05c23638" providerId="ADAL" clId="{D038D090-458B-4A57-8945-091310CE481E}" dt="2024-01-20T20:35:14.861" v="2220" actId="478"/>
          <ac:spMkLst>
            <pc:docMk/>
            <pc:sldMk cId="2423677593" sldId="266"/>
            <ac:spMk id="3" creationId="{BAB09DCC-9A33-22D4-6094-58FBD81CC58C}"/>
          </ac:spMkLst>
        </pc:spChg>
        <pc:spChg chg="add del">
          <ac:chgData name="Uriel Alberto Ángeles Quevedo" userId="547b27d6-edc4-41c2-b17f-5bae05c23638" providerId="ADAL" clId="{D038D090-458B-4A57-8945-091310CE481E}" dt="2024-01-20T20:49:56.215" v="2227" actId="26606"/>
          <ac:spMkLst>
            <pc:docMk/>
            <pc:sldMk cId="2423677593" sldId="266"/>
            <ac:spMk id="14" creationId="{09A1C012-8297-4361-ACE8-A2509FB18911}"/>
          </ac:spMkLst>
        </pc:spChg>
        <pc:spChg chg="add del">
          <ac:chgData name="Uriel Alberto Ángeles Quevedo" userId="547b27d6-edc4-41c2-b17f-5bae05c23638" providerId="ADAL" clId="{D038D090-458B-4A57-8945-091310CE481E}" dt="2024-01-20T20:49:56.215" v="2227" actId="26606"/>
          <ac:spMkLst>
            <pc:docMk/>
            <pc:sldMk cId="2423677593" sldId="266"/>
            <ac:spMk id="16" creationId="{4AA13AD3-0A4F-475A-BEBB-DEEFF5C096C3}"/>
          </ac:spMkLst>
        </pc:spChg>
        <pc:spChg chg="add del">
          <ac:chgData name="Uriel Alberto Ángeles Quevedo" userId="547b27d6-edc4-41c2-b17f-5bae05c23638" providerId="ADAL" clId="{D038D090-458B-4A57-8945-091310CE481E}" dt="2024-01-20T20:49:56.215" v="2227" actId="26606"/>
          <ac:spMkLst>
            <pc:docMk/>
            <pc:sldMk cId="2423677593" sldId="266"/>
            <ac:spMk id="18" creationId="{205BB74C-33FB-4335-8808-49E247F7BF75}"/>
          </ac:spMkLst>
        </pc:spChg>
        <pc:spChg chg="add">
          <ac:chgData name="Uriel Alberto Ángeles Quevedo" userId="547b27d6-edc4-41c2-b17f-5bae05c23638" providerId="ADAL" clId="{D038D090-458B-4A57-8945-091310CE481E}" dt="2024-01-20T20:49:56.222" v="2228" actId="26606"/>
          <ac:spMkLst>
            <pc:docMk/>
            <pc:sldMk cId="2423677593" sldId="266"/>
            <ac:spMk id="20" creationId="{09A1C012-8297-4361-ACE8-A2509FB18911}"/>
          </ac:spMkLst>
        </pc:spChg>
        <pc:spChg chg="add">
          <ac:chgData name="Uriel Alberto Ángeles Quevedo" userId="547b27d6-edc4-41c2-b17f-5bae05c23638" providerId="ADAL" clId="{D038D090-458B-4A57-8945-091310CE481E}" dt="2024-01-20T20:49:56.222" v="2228" actId="26606"/>
          <ac:spMkLst>
            <pc:docMk/>
            <pc:sldMk cId="2423677593" sldId="266"/>
            <ac:spMk id="21" creationId="{4AA13AD3-0A4F-475A-BEBB-DEEFF5C096C3}"/>
          </ac:spMkLst>
        </pc:spChg>
        <pc:spChg chg="add">
          <ac:chgData name="Uriel Alberto Ángeles Quevedo" userId="547b27d6-edc4-41c2-b17f-5bae05c23638" providerId="ADAL" clId="{D038D090-458B-4A57-8945-091310CE481E}" dt="2024-01-20T20:49:56.222" v="2228" actId="26606"/>
          <ac:spMkLst>
            <pc:docMk/>
            <pc:sldMk cId="2423677593" sldId="266"/>
            <ac:spMk id="22" creationId="{D65E0E3C-32F3-480B-9842-7611BBE2EE9F}"/>
          </ac:spMkLst>
        </pc:spChg>
        <pc:picChg chg="add mod ord">
          <ac:chgData name="Uriel Alberto Ángeles Quevedo" userId="547b27d6-edc4-41c2-b17f-5bae05c23638" providerId="ADAL" clId="{D038D090-458B-4A57-8945-091310CE481E}" dt="2024-01-20T20:50:10.025" v="2231" actId="1076"/>
          <ac:picMkLst>
            <pc:docMk/>
            <pc:sldMk cId="2423677593" sldId="266"/>
            <ac:picMk id="5" creationId="{CBD7C335-4DF3-3B58-DB24-10371BFA382B}"/>
          </ac:picMkLst>
        </pc:picChg>
        <pc:picChg chg="add mod ord">
          <ac:chgData name="Uriel Alberto Ángeles Quevedo" userId="547b27d6-edc4-41c2-b17f-5bae05c23638" providerId="ADAL" clId="{D038D090-458B-4A57-8945-091310CE481E}" dt="2024-01-20T20:49:56.222" v="2228" actId="26606"/>
          <ac:picMkLst>
            <pc:docMk/>
            <pc:sldMk cId="2423677593" sldId="266"/>
            <ac:picMk id="7" creationId="{E5088804-3759-EB38-B2C4-566CC9B0FEF8}"/>
          </ac:picMkLst>
        </pc:picChg>
        <pc:picChg chg="add mod">
          <ac:chgData name="Uriel Alberto Ángeles Quevedo" userId="547b27d6-edc4-41c2-b17f-5bae05c23638" providerId="ADAL" clId="{D038D090-458B-4A57-8945-091310CE481E}" dt="2024-01-20T20:50:07.545" v="2230" actId="1076"/>
          <ac:picMkLst>
            <pc:docMk/>
            <pc:sldMk cId="2423677593" sldId="266"/>
            <ac:picMk id="9" creationId="{8CACC5DF-AC11-88F3-8412-EA167CCCCF0C}"/>
          </ac:picMkLst>
        </pc:picChg>
      </pc:sldChg>
      <pc:sldChg chg="addSp delSp modSp mod">
        <pc:chgData name="Uriel Alberto Ángeles Quevedo" userId="547b27d6-edc4-41c2-b17f-5bae05c23638" providerId="ADAL" clId="{D038D090-458B-4A57-8945-091310CE481E}" dt="2024-01-24T02:05:06.892" v="2241" actId="1076"/>
        <pc:sldMkLst>
          <pc:docMk/>
          <pc:sldMk cId="426465296" sldId="267"/>
        </pc:sldMkLst>
        <pc:spChg chg="mod">
          <ac:chgData name="Uriel Alberto Ángeles Quevedo" userId="547b27d6-edc4-41c2-b17f-5bae05c23638" providerId="ADAL" clId="{D038D090-458B-4A57-8945-091310CE481E}" dt="2024-01-20T19:44:55.795" v="1994" actId="20577"/>
          <ac:spMkLst>
            <pc:docMk/>
            <pc:sldMk cId="426465296" sldId="267"/>
            <ac:spMk id="2" creationId="{27094CA3-1AD3-1A64-2BEF-84654C86BBE5}"/>
          </ac:spMkLst>
        </pc:spChg>
        <pc:spChg chg="del mod">
          <ac:chgData name="Uriel Alberto Ángeles Quevedo" userId="547b27d6-edc4-41c2-b17f-5bae05c23638" providerId="ADAL" clId="{D038D090-458B-4A57-8945-091310CE481E}" dt="2024-01-20T21:19:11.307" v="2233" actId="478"/>
          <ac:spMkLst>
            <pc:docMk/>
            <pc:sldMk cId="426465296" sldId="267"/>
            <ac:spMk id="3" creationId="{C17710F2-FA76-6DAB-69B2-589D66EA6AB1}"/>
          </ac:spMkLst>
        </pc:spChg>
        <pc:picChg chg="add mod">
          <ac:chgData name="Uriel Alberto Ángeles Quevedo" userId="547b27d6-edc4-41c2-b17f-5bae05c23638" providerId="ADAL" clId="{D038D090-458B-4A57-8945-091310CE481E}" dt="2024-01-24T02:05:06.892" v="2241" actId="1076"/>
          <ac:picMkLst>
            <pc:docMk/>
            <pc:sldMk cId="426465296" sldId="267"/>
            <ac:picMk id="4" creationId="{0414C08C-17D7-1FA5-622C-1825BF1A9B20}"/>
          </ac:picMkLst>
        </pc:picChg>
        <pc:picChg chg="add del mod">
          <ac:chgData name="Uriel Alberto Ángeles Quevedo" userId="547b27d6-edc4-41c2-b17f-5bae05c23638" providerId="ADAL" clId="{D038D090-458B-4A57-8945-091310CE481E}" dt="2024-01-24T02:04:30.533" v="2236" actId="478"/>
          <ac:picMkLst>
            <pc:docMk/>
            <pc:sldMk cId="426465296" sldId="267"/>
            <ac:picMk id="5" creationId="{32DD1841-CF0F-E55E-2074-F8657476374E}"/>
          </ac:picMkLst>
        </pc:picChg>
      </pc:sldChg>
      <pc:sldChg chg="addSp delSp modSp mod">
        <pc:chgData name="Uriel Alberto Ángeles Quevedo" userId="547b27d6-edc4-41c2-b17f-5bae05c23638" providerId="ADAL" clId="{D038D090-458B-4A57-8945-091310CE481E}" dt="2024-02-03T04:44:51.327" v="2248" actId="1076"/>
        <pc:sldMkLst>
          <pc:docMk/>
          <pc:sldMk cId="2584432498" sldId="268"/>
        </pc:sldMkLst>
        <pc:spChg chg="mod">
          <ac:chgData name="Uriel Alberto Ángeles Quevedo" userId="547b27d6-edc4-41c2-b17f-5bae05c23638" providerId="ADAL" clId="{D038D090-458B-4A57-8945-091310CE481E}" dt="2024-01-24T02:08:56.729" v="2242" actId="790"/>
          <ac:spMkLst>
            <pc:docMk/>
            <pc:sldMk cId="2584432498" sldId="268"/>
            <ac:spMk id="2" creationId="{BA433070-D8AD-2485-FBDD-D1AB801FBDC6}"/>
          </ac:spMkLst>
        </pc:spChg>
        <pc:spChg chg="del mod">
          <ac:chgData name="Uriel Alberto Ángeles Quevedo" userId="547b27d6-edc4-41c2-b17f-5bae05c23638" providerId="ADAL" clId="{D038D090-458B-4A57-8945-091310CE481E}" dt="2024-02-03T04:41:45.948" v="2244" actId="478"/>
          <ac:spMkLst>
            <pc:docMk/>
            <pc:sldMk cId="2584432498" sldId="268"/>
            <ac:spMk id="3" creationId="{9D42761F-8743-B478-7B3E-628F438D7C42}"/>
          </ac:spMkLst>
        </pc:spChg>
        <pc:picChg chg="add mod">
          <ac:chgData name="Uriel Alberto Ángeles Quevedo" userId="547b27d6-edc4-41c2-b17f-5bae05c23638" providerId="ADAL" clId="{D038D090-458B-4A57-8945-091310CE481E}" dt="2024-02-03T04:41:56.685" v="2246" actId="1076"/>
          <ac:picMkLst>
            <pc:docMk/>
            <pc:sldMk cId="2584432498" sldId="268"/>
            <ac:picMk id="5" creationId="{41BBA758-17FD-DEA2-F30F-4564C047BB89}"/>
          </ac:picMkLst>
        </pc:picChg>
        <pc:picChg chg="add mod">
          <ac:chgData name="Uriel Alberto Ángeles Quevedo" userId="547b27d6-edc4-41c2-b17f-5bae05c23638" providerId="ADAL" clId="{D038D090-458B-4A57-8945-091310CE481E}" dt="2024-02-03T04:44:51.327" v="2248" actId="1076"/>
          <ac:picMkLst>
            <pc:docMk/>
            <pc:sldMk cId="2584432498" sldId="268"/>
            <ac:picMk id="7" creationId="{2BDA9CC4-9DBC-F078-709A-A2F6B9F1799A}"/>
          </ac:picMkLst>
        </pc:picChg>
      </pc:sldChg>
      <pc:sldChg chg="del ord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1837613653" sldId="269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2556674337" sldId="270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3037994425" sldId="271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1600906090" sldId="272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3505476252" sldId="273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1736869838" sldId="274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4294238871" sldId="275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1151226879" sldId="276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4004186626" sldId="277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1490268147" sldId="278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692411438" sldId="279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1750277787" sldId="280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3220323169" sldId="281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888820324" sldId="282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2238232856" sldId="283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2278290238" sldId="284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4110749750" sldId="285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1778648609" sldId="286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1093993116" sldId="287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3954783396" sldId="288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3116474187" sldId="289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1467812244" sldId="290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3904900854" sldId="291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1833660738" sldId="292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1714247009" sldId="293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1422059834" sldId="294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1839886697" sldId="295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161357039" sldId="296"/>
        </pc:sldMkLst>
      </pc:sldChg>
      <pc:sldChg chg="del">
        <pc:chgData name="Uriel Alberto Ángeles Quevedo" userId="547b27d6-edc4-41c2-b17f-5bae05c23638" providerId="ADAL" clId="{D038D090-458B-4A57-8945-091310CE481E}" dt="2024-02-05T04:40:33.848" v="2301" actId="47"/>
        <pc:sldMkLst>
          <pc:docMk/>
          <pc:sldMk cId="1654328243" sldId="297"/>
        </pc:sldMkLst>
      </pc:sldChg>
      <pc:sldChg chg="del">
        <pc:chgData name="Uriel Alberto Ángeles Quevedo" userId="547b27d6-edc4-41c2-b17f-5bae05c23638" providerId="ADAL" clId="{D038D090-458B-4A57-8945-091310CE481E}" dt="2023-12-28T04:06:22.232" v="326" actId="2696"/>
        <pc:sldMkLst>
          <pc:docMk/>
          <pc:sldMk cId="3621319757" sldId="298"/>
        </pc:sldMkLst>
      </pc:sldChg>
      <pc:sldChg chg="modSp new mod">
        <pc:chgData name="Uriel Alberto Ángeles Quevedo" userId="547b27d6-edc4-41c2-b17f-5bae05c23638" providerId="ADAL" clId="{D038D090-458B-4A57-8945-091310CE481E}" dt="2023-12-30T01:54:57.127" v="1450" actId="20577"/>
        <pc:sldMkLst>
          <pc:docMk/>
          <pc:sldMk cId="3984648206" sldId="298"/>
        </pc:sldMkLst>
        <pc:spChg chg="mod">
          <ac:chgData name="Uriel Alberto Ángeles Quevedo" userId="547b27d6-edc4-41c2-b17f-5bae05c23638" providerId="ADAL" clId="{D038D090-458B-4A57-8945-091310CE481E}" dt="2023-12-28T04:06:52.961" v="417" actId="20577"/>
          <ac:spMkLst>
            <pc:docMk/>
            <pc:sldMk cId="3984648206" sldId="298"/>
            <ac:spMk id="2" creationId="{19F79CEB-25B9-0D8A-68DF-48F73C6902FA}"/>
          </ac:spMkLst>
        </pc:spChg>
        <pc:spChg chg="mod">
          <ac:chgData name="Uriel Alberto Ángeles Quevedo" userId="547b27d6-edc4-41c2-b17f-5bae05c23638" providerId="ADAL" clId="{D038D090-458B-4A57-8945-091310CE481E}" dt="2023-12-30T01:54:57.127" v="1450" actId="20577"/>
          <ac:spMkLst>
            <pc:docMk/>
            <pc:sldMk cId="3984648206" sldId="298"/>
            <ac:spMk id="3" creationId="{BCFE1913-A25E-9CC3-5E1C-6B2EA5D149FA}"/>
          </ac:spMkLst>
        </pc:spChg>
      </pc:sldChg>
      <pc:sldChg chg="addSp delSp modSp new mod setBg addAnim delAnim">
        <pc:chgData name="Uriel Alberto Ángeles Quevedo" userId="547b27d6-edc4-41c2-b17f-5bae05c23638" providerId="ADAL" clId="{D038D090-458B-4A57-8945-091310CE481E}" dt="2024-01-16T00:19:38.496" v="1520" actId="14100"/>
        <pc:sldMkLst>
          <pc:docMk/>
          <pc:sldMk cId="1282410311" sldId="299"/>
        </pc:sldMkLst>
        <pc:spChg chg="mod">
          <ac:chgData name="Uriel Alberto Ángeles Quevedo" userId="547b27d6-edc4-41c2-b17f-5bae05c23638" providerId="ADAL" clId="{D038D090-458B-4A57-8945-091310CE481E}" dt="2024-01-16T00:19:16.531" v="1515" actId="26606"/>
          <ac:spMkLst>
            <pc:docMk/>
            <pc:sldMk cId="1282410311" sldId="299"/>
            <ac:spMk id="2" creationId="{931E8254-A029-8B23-B760-9ED25B7E5AF2}"/>
          </ac:spMkLst>
        </pc:spChg>
        <pc:spChg chg="del mod">
          <ac:chgData name="Uriel Alberto Ángeles Quevedo" userId="547b27d6-edc4-41c2-b17f-5bae05c23638" providerId="ADAL" clId="{D038D090-458B-4A57-8945-091310CE481E}" dt="2024-01-16T00:18:47.154" v="1509" actId="478"/>
          <ac:spMkLst>
            <pc:docMk/>
            <pc:sldMk cId="1282410311" sldId="299"/>
            <ac:spMk id="3" creationId="{01C61BB3-7240-9386-9D66-251CA3D5B66A}"/>
          </ac:spMkLst>
        </pc:spChg>
        <pc:spChg chg="add del">
          <ac:chgData name="Uriel Alberto Ángeles Quevedo" userId="547b27d6-edc4-41c2-b17f-5bae05c23638" providerId="ADAL" clId="{D038D090-458B-4A57-8945-091310CE481E}" dt="2024-01-16T00:19:16.515" v="1514" actId="26606"/>
          <ac:spMkLst>
            <pc:docMk/>
            <pc:sldMk cId="1282410311" sldId="299"/>
            <ac:spMk id="12" creationId="{09A1C012-8297-4361-ACE8-A2509FB18911}"/>
          </ac:spMkLst>
        </pc:spChg>
        <pc:spChg chg="add del">
          <ac:chgData name="Uriel Alberto Ángeles Quevedo" userId="547b27d6-edc4-41c2-b17f-5bae05c23638" providerId="ADAL" clId="{D038D090-458B-4A57-8945-091310CE481E}" dt="2024-01-16T00:19:16.515" v="1514" actId="26606"/>
          <ac:spMkLst>
            <pc:docMk/>
            <pc:sldMk cId="1282410311" sldId="299"/>
            <ac:spMk id="14" creationId="{4AA13AD3-0A4F-475A-BEBB-DEEFF5C096C3}"/>
          </ac:spMkLst>
        </pc:spChg>
        <pc:spChg chg="add del">
          <ac:chgData name="Uriel Alberto Ángeles Quevedo" userId="547b27d6-edc4-41c2-b17f-5bae05c23638" providerId="ADAL" clId="{D038D090-458B-4A57-8945-091310CE481E}" dt="2024-01-16T00:19:16.515" v="1514" actId="26606"/>
          <ac:spMkLst>
            <pc:docMk/>
            <pc:sldMk cId="1282410311" sldId="299"/>
            <ac:spMk id="16" creationId="{D65E0E3C-32F3-480B-9842-7611BBE2EE9F}"/>
          </ac:spMkLst>
        </pc:spChg>
        <pc:spChg chg="add">
          <ac:chgData name="Uriel Alberto Ángeles Quevedo" userId="547b27d6-edc4-41c2-b17f-5bae05c23638" providerId="ADAL" clId="{D038D090-458B-4A57-8945-091310CE481E}" dt="2024-01-16T00:19:16.531" v="1515" actId="26606"/>
          <ac:spMkLst>
            <pc:docMk/>
            <pc:sldMk cId="1282410311" sldId="299"/>
            <ac:spMk id="18" creationId="{09A1C012-8297-4361-ACE8-A2509FB18911}"/>
          </ac:spMkLst>
        </pc:spChg>
        <pc:spChg chg="add">
          <ac:chgData name="Uriel Alberto Ángeles Quevedo" userId="547b27d6-edc4-41c2-b17f-5bae05c23638" providerId="ADAL" clId="{D038D090-458B-4A57-8945-091310CE481E}" dt="2024-01-16T00:19:16.531" v="1515" actId="26606"/>
          <ac:spMkLst>
            <pc:docMk/>
            <pc:sldMk cId="1282410311" sldId="299"/>
            <ac:spMk id="19" creationId="{4AA13AD3-0A4F-475A-BEBB-DEEFF5C096C3}"/>
          </ac:spMkLst>
        </pc:spChg>
        <pc:spChg chg="add">
          <ac:chgData name="Uriel Alberto Ángeles Quevedo" userId="547b27d6-edc4-41c2-b17f-5bae05c23638" providerId="ADAL" clId="{D038D090-458B-4A57-8945-091310CE481E}" dt="2024-01-16T00:19:16.531" v="1515" actId="26606"/>
          <ac:spMkLst>
            <pc:docMk/>
            <pc:sldMk cId="1282410311" sldId="299"/>
            <ac:spMk id="20" creationId="{D65E0E3C-32F3-480B-9842-7611BBE2EE9F}"/>
          </ac:spMkLst>
        </pc:spChg>
        <pc:picChg chg="add mod">
          <ac:chgData name="Uriel Alberto Ángeles Quevedo" userId="547b27d6-edc4-41c2-b17f-5bae05c23638" providerId="ADAL" clId="{D038D090-458B-4A57-8945-091310CE481E}" dt="2024-01-16T00:19:30.177" v="1518" actId="14100"/>
          <ac:picMkLst>
            <pc:docMk/>
            <pc:sldMk cId="1282410311" sldId="299"/>
            <ac:picMk id="5" creationId="{67D610BB-076E-C46D-56C8-87D100EA590B}"/>
          </ac:picMkLst>
        </pc:picChg>
        <pc:picChg chg="add mod">
          <ac:chgData name="Uriel Alberto Ángeles Quevedo" userId="547b27d6-edc4-41c2-b17f-5bae05c23638" providerId="ADAL" clId="{D038D090-458B-4A57-8945-091310CE481E}" dt="2024-01-16T00:19:38.496" v="1520" actId="14100"/>
          <ac:picMkLst>
            <pc:docMk/>
            <pc:sldMk cId="1282410311" sldId="299"/>
            <ac:picMk id="7" creationId="{68218DBE-45B5-F56B-E9FF-1DC6FA46AAEB}"/>
          </ac:picMkLst>
        </pc:picChg>
      </pc:sldChg>
      <pc:sldChg chg="del">
        <pc:chgData name="Uriel Alberto Ángeles Quevedo" userId="547b27d6-edc4-41c2-b17f-5bae05c23638" providerId="ADAL" clId="{D038D090-458B-4A57-8945-091310CE481E}" dt="2023-12-28T04:06:24.060" v="327" actId="47"/>
        <pc:sldMkLst>
          <pc:docMk/>
          <pc:sldMk cId="2575796532" sldId="299"/>
        </pc:sldMkLst>
      </pc:sldChg>
      <pc:sldChg chg="addSp delSp modSp new mod">
        <pc:chgData name="Uriel Alberto Ángeles Quevedo" userId="547b27d6-edc4-41c2-b17f-5bae05c23638" providerId="ADAL" clId="{D038D090-458B-4A57-8945-091310CE481E}" dt="2024-02-03T06:52:20.044" v="2252" actId="1076"/>
        <pc:sldMkLst>
          <pc:docMk/>
          <pc:sldMk cId="3998918720" sldId="300"/>
        </pc:sldMkLst>
        <pc:spChg chg="mod">
          <ac:chgData name="Uriel Alberto Ángeles Quevedo" userId="547b27d6-edc4-41c2-b17f-5bae05c23638" providerId="ADAL" clId="{D038D090-458B-4A57-8945-091310CE481E}" dt="2024-01-20T19:45:44.752" v="2037" actId="27636"/>
          <ac:spMkLst>
            <pc:docMk/>
            <pc:sldMk cId="3998918720" sldId="300"/>
            <ac:spMk id="2" creationId="{4F0B411D-A6F4-5C9C-D1F3-BA885914226E}"/>
          </ac:spMkLst>
        </pc:spChg>
        <pc:spChg chg="del mod">
          <ac:chgData name="Uriel Alberto Ángeles Quevedo" userId="547b27d6-edc4-41c2-b17f-5bae05c23638" providerId="ADAL" clId="{D038D090-458B-4A57-8945-091310CE481E}" dt="2024-02-03T06:52:13.568" v="2250" actId="478"/>
          <ac:spMkLst>
            <pc:docMk/>
            <pc:sldMk cId="3998918720" sldId="300"/>
            <ac:spMk id="3" creationId="{6221B353-B4CF-40BA-9841-AF8A3F541475}"/>
          </ac:spMkLst>
        </pc:spChg>
        <pc:picChg chg="add mod">
          <ac:chgData name="Uriel Alberto Ángeles Quevedo" userId="547b27d6-edc4-41c2-b17f-5bae05c23638" providerId="ADAL" clId="{D038D090-458B-4A57-8945-091310CE481E}" dt="2024-02-03T06:52:20.044" v="2252" actId="1076"/>
          <ac:picMkLst>
            <pc:docMk/>
            <pc:sldMk cId="3998918720" sldId="300"/>
            <ac:picMk id="5" creationId="{B1660BD5-9329-8F52-DAA8-20E23CBF43BA}"/>
          </ac:picMkLst>
        </pc:picChg>
      </pc:sldChg>
      <pc:sldChg chg="addSp delSp modSp new mod">
        <pc:chgData name="Uriel Alberto Ángeles Quevedo" userId="547b27d6-edc4-41c2-b17f-5bae05c23638" providerId="ADAL" clId="{D038D090-458B-4A57-8945-091310CE481E}" dt="2024-02-03T07:04:03.748" v="2258" actId="1076"/>
        <pc:sldMkLst>
          <pc:docMk/>
          <pc:sldMk cId="3054938170" sldId="301"/>
        </pc:sldMkLst>
        <pc:spChg chg="mod">
          <ac:chgData name="Uriel Alberto Ángeles Quevedo" userId="547b27d6-edc4-41c2-b17f-5bae05c23638" providerId="ADAL" clId="{D038D090-458B-4A57-8945-091310CE481E}" dt="2024-01-20T19:45:59.195" v="2055" actId="20577"/>
          <ac:spMkLst>
            <pc:docMk/>
            <pc:sldMk cId="3054938170" sldId="301"/>
            <ac:spMk id="2" creationId="{5F566E16-97D7-DE29-B13C-C39786351B1D}"/>
          </ac:spMkLst>
        </pc:spChg>
        <pc:spChg chg="del mod">
          <ac:chgData name="Uriel Alberto Ángeles Quevedo" userId="547b27d6-edc4-41c2-b17f-5bae05c23638" providerId="ADAL" clId="{D038D090-458B-4A57-8945-091310CE481E}" dt="2024-02-03T07:03:49.411" v="2254" actId="478"/>
          <ac:spMkLst>
            <pc:docMk/>
            <pc:sldMk cId="3054938170" sldId="301"/>
            <ac:spMk id="3" creationId="{994D4CCB-3F96-9A2A-6B15-82BCFAE63E86}"/>
          </ac:spMkLst>
        </pc:spChg>
        <pc:picChg chg="add mod">
          <ac:chgData name="Uriel Alberto Ángeles Quevedo" userId="547b27d6-edc4-41c2-b17f-5bae05c23638" providerId="ADAL" clId="{D038D090-458B-4A57-8945-091310CE481E}" dt="2024-02-03T07:04:03.748" v="2258" actId="1076"/>
          <ac:picMkLst>
            <pc:docMk/>
            <pc:sldMk cId="3054938170" sldId="301"/>
            <ac:picMk id="5" creationId="{13181DAC-82F7-68E3-9358-943ADDC0766F}"/>
          </ac:picMkLst>
        </pc:picChg>
      </pc:sldChg>
      <pc:sldChg chg="addSp delSp modSp new mod setBg">
        <pc:chgData name="Uriel Alberto Ángeles Quevedo" userId="547b27d6-edc4-41c2-b17f-5bae05c23638" providerId="ADAL" clId="{D038D090-458B-4A57-8945-091310CE481E}" dt="2024-02-03T07:20:40.042" v="2277" actId="14100"/>
        <pc:sldMkLst>
          <pc:docMk/>
          <pc:sldMk cId="2630549574" sldId="302"/>
        </pc:sldMkLst>
        <pc:spChg chg="mod">
          <ac:chgData name="Uriel Alberto Ángeles Quevedo" userId="547b27d6-edc4-41c2-b17f-5bae05c23638" providerId="ADAL" clId="{D038D090-458B-4A57-8945-091310CE481E}" dt="2024-02-03T07:20:10.496" v="2270" actId="26606"/>
          <ac:spMkLst>
            <pc:docMk/>
            <pc:sldMk cId="2630549574" sldId="302"/>
            <ac:spMk id="2" creationId="{EAB5CE43-DE65-CBF3-02D8-C3512AF0A702}"/>
          </ac:spMkLst>
        </pc:spChg>
        <pc:spChg chg="del mod">
          <ac:chgData name="Uriel Alberto Ángeles Quevedo" userId="547b27d6-edc4-41c2-b17f-5bae05c23638" providerId="ADAL" clId="{D038D090-458B-4A57-8945-091310CE481E}" dt="2024-02-03T07:04:08.924" v="2260" actId="478"/>
          <ac:spMkLst>
            <pc:docMk/>
            <pc:sldMk cId="2630549574" sldId="302"/>
            <ac:spMk id="3" creationId="{3E4C1608-8304-6FF4-3697-464A401206BC}"/>
          </ac:spMkLst>
        </pc:spChg>
        <pc:spChg chg="add del">
          <ac:chgData name="Uriel Alberto Ángeles Quevedo" userId="547b27d6-edc4-41c2-b17f-5bae05c23638" providerId="ADAL" clId="{D038D090-458B-4A57-8945-091310CE481E}" dt="2024-02-03T07:20:10.496" v="2270" actId="26606"/>
          <ac:spMkLst>
            <pc:docMk/>
            <pc:sldMk cId="2630549574" sldId="302"/>
            <ac:spMk id="12" creationId="{09A1C012-8297-4361-ACE8-A2509FB18911}"/>
          </ac:spMkLst>
        </pc:spChg>
        <pc:spChg chg="add del">
          <ac:chgData name="Uriel Alberto Ángeles Quevedo" userId="547b27d6-edc4-41c2-b17f-5bae05c23638" providerId="ADAL" clId="{D038D090-458B-4A57-8945-091310CE481E}" dt="2024-02-03T07:20:10.496" v="2270" actId="26606"/>
          <ac:spMkLst>
            <pc:docMk/>
            <pc:sldMk cId="2630549574" sldId="302"/>
            <ac:spMk id="14" creationId="{4AA13AD3-0A4F-475A-BEBB-DEEFF5C096C3}"/>
          </ac:spMkLst>
        </pc:spChg>
        <pc:spChg chg="add del">
          <ac:chgData name="Uriel Alberto Ángeles Quevedo" userId="547b27d6-edc4-41c2-b17f-5bae05c23638" providerId="ADAL" clId="{D038D090-458B-4A57-8945-091310CE481E}" dt="2024-02-03T07:20:10.496" v="2270" actId="26606"/>
          <ac:spMkLst>
            <pc:docMk/>
            <pc:sldMk cId="2630549574" sldId="302"/>
            <ac:spMk id="16" creationId="{52F9B1C2-7D20-4F91-A660-197C98B9A3B1}"/>
          </ac:spMkLst>
        </pc:spChg>
        <pc:spChg chg="add del">
          <ac:chgData name="Uriel Alberto Ángeles Quevedo" userId="547b27d6-edc4-41c2-b17f-5bae05c23638" providerId="ADAL" clId="{D038D090-458B-4A57-8945-091310CE481E}" dt="2024-02-03T07:20:10.496" v="2270" actId="26606"/>
          <ac:spMkLst>
            <pc:docMk/>
            <pc:sldMk cId="2630549574" sldId="302"/>
            <ac:spMk id="18" creationId="{A89C4E6E-ECA4-40E5-A54E-13E92B678E8C}"/>
          </ac:spMkLst>
        </pc:spChg>
        <pc:picChg chg="add mod ord">
          <ac:chgData name="Uriel Alberto Ángeles Quevedo" userId="547b27d6-edc4-41c2-b17f-5bae05c23638" providerId="ADAL" clId="{D038D090-458B-4A57-8945-091310CE481E}" dt="2024-02-03T07:20:40.042" v="2277" actId="14100"/>
          <ac:picMkLst>
            <pc:docMk/>
            <pc:sldMk cId="2630549574" sldId="302"/>
            <ac:picMk id="5" creationId="{A06E6B28-79E1-2F87-8B99-371C0F8B11BC}"/>
          </ac:picMkLst>
        </pc:picChg>
        <pc:picChg chg="add mod">
          <ac:chgData name="Uriel Alberto Ángeles Quevedo" userId="547b27d6-edc4-41c2-b17f-5bae05c23638" providerId="ADAL" clId="{D038D090-458B-4A57-8945-091310CE481E}" dt="2024-02-03T07:20:28.739" v="2274" actId="1076"/>
          <ac:picMkLst>
            <pc:docMk/>
            <pc:sldMk cId="2630549574" sldId="302"/>
            <ac:picMk id="7" creationId="{14D0CA6B-BCD4-6412-0B40-FDEBD50BBDA5}"/>
          </ac:picMkLst>
        </pc:picChg>
      </pc:sldChg>
      <pc:sldChg chg="addSp delSp modSp new mod">
        <pc:chgData name="Uriel Alberto Ángeles Quevedo" userId="547b27d6-edc4-41c2-b17f-5bae05c23638" providerId="ADAL" clId="{D038D090-458B-4A57-8945-091310CE481E}" dt="2024-02-04T06:01:58.351" v="2285" actId="1076"/>
        <pc:sldMkLst>
          <pc:docMk/>
          <pc:sldMk cId="434091427" sldId="303"/>
        </pc:sldMkLst>
        <pc:spChg chg="mod">
          <ac:chgData name="Uriel Alberto Ángeles Quevedo" userId="547b27d6-edc4-41c2-b17f-5bae05c23638" providerId="ADAL" clId="{D038D090-458B-4A57-8945-091310CE481E}" dt="2024-01-20T19:46:20.672" v="2088" actId="20577"/>
          <ac:spMkLst>
            <pc:docMk/>
            <pc:sldMk cId="434091427" sldId="303"/>
            <ac:spMk id="2" creationId="{DE886531-6A3A-A257-90C8-5041DA2D932B}"/>
          </ac:spMkLst>
        </pc:spChg>
        <pc:spChg chg="del mod">
          <ac:chgData name="Uriel Alberto Ángeles Quevedo" userId="547b27d6-edc4-41c2-b17f-5bae05c23638" providerId="ADAL" clId="{D038D090-458B-4A57-8945-091310CE481E}" dt="2024-02-04T06:01:36.032" v="2279" actId="478"/>
          <ac:spMkLst>
            <pc:docMk/>
            <pc:sldMk cId="434091427" sldId="303"/>
            <ac:spMk id="3" creationId="{D1FD7F37-F869-081A-7DB7-03E28DB1CE1B}"/>
          </ac:spMkLst>
        </pc:spChg>
        <pc:picChg chg="add mod">
          <ac:chgData name="Uriel Alberto Ángeles Quevedo" userId="547b27d6-edc4-41c2-b17f-5bae05c23638" providerId="ADAL" clId="{D038D090-458B-4A57-8945-091310CE481E}" dt="2024-02-04T06:01:58.351" v="2285" actId="1076"/>
          <ac:picMkLst>
            <pc:docMk/>
            <pc:sldMk cId="434091427" sldId="303"/>
            <ac:picMk id="5" creationId="{D9961333-303A-6513-DB42-C5312B939B5D}"/>
          </ac:picMkLst>
        </pc:picChg>
        <pc:picChg chg="add mod">
          <ac:chgData name="Uriel Alberto Ángeles Quevedo" userId="547b27d6-edc4-41c2-b17f-5bae05c23638" providerId="ADAL" clId="{D038D090-458B-4A57-8945-091310CE481E}" dt="2024-02-04T06:01:53.514" v="2283" actId="1076"/>
          <ac:picMkLst>
            <pc:docMk/>
            <pc:sldMk cId="434091427" sldId="303"/>
            <ac:picMk id="7" creationId="{61860CFE-1336-27CE-44EB-8B7D0819988D}"/>
          </ac:picMkLst>
        </pc:picChg>
      </pc:sldChg>
      <pc:sldChg chg="addSp delSp modSp new mod">
        <pc:chgData name="Uriel Alberto Ángeles Quevedo" userId="547b27d6-edc4-41c2-b17f-5bae05c23638" providerId="ADAL" clId="{D038D090-458B-4A57-8945-091310CE481E}" dt="2024-02-04T06:42:58.031" v="2296" actId="14100"/>
        <pc:sldMkLst>
          <pc:docMk/>
          <pc:sldMk cId="256484452" sldId="304"/>
        </pc:sldMkLst>
        <pc:spChg chg="mod">
          <ac:chgData name="Uriel Alberto Ángeles Quevedo" userId="547b27d6-edc4-41c2-b17f-5bae05c23638" providerId="ADAL" clId="{D038D090-458B-4A57-8945-091310CE481E}" dt="2024-01-20T19:46:33.142" v="2116" actId="27636"/>
          <ac:spMkLst>
            <pc:docMk/>
            <pc:sldMk cId="256484452" sldId="304"/>
            <ac:spMk id="2" creationId="{A3B002C0-FC46-79CC-825E-A862BD6671DE}"/>
          </ac:spMkLst>
        </pc:spChg>
        <pc:spChg chg="del mod">
          <ac:chgData name="Uriel Alberto Ángeles Quevedo" userId="547b27d6-edc4-41c2-b17f-5bae05c23638" providerId="ADAL" clId="{D038D090-458B-4A57-8945-091310CE481E}" dt="2024-02-04T06:07:20.537" v="2287" actId="478"/>
          <ac:spMkLst>
            <pc:docMk/>
            <pc:sldMk cId="256484452" sldId="304"/>
            <ac:spMk id="3" creationId="{E7049AC9-B35A-375E-E4B7-AE207FB4BF97}"/>
          </ac:spMkLst>
        </pc:spChg>
        <pc:picChg chg="add mod">
          <ac:chgData name="Uriel Alberto Ángeles Quevedo" userId="547b27d6-edc4-41c2-b17f-5bae05c23638" providerId="ADAL" clId="{D038D090-458B-4A57-8945-091310CE481E}" dt="2024-02-04T06:42:58.031" v="2296" actId="14100"/>
          <ac:picMkLst>
            <pc:docMk/>
            <pc:sldMk cId="256484452" sldId="304"/>
            <ac:picMk id="5" creationId="{8413654E-A662-E30D-A070-82E2DD76C944}"/>
          </ac:picMkLst>
        </pc:picChg>
        <pc:picChg chg="add mod">
          <ac:chgData name="Uriel Alberto Ángeles Quevedo" userId="547b27d6-edc4-41c2-b17f-5bae05c23638" providerId="ADAL" clId="{D038D090-458B-4A57-8945-091310CE481E}" dt="2024-02-04T06:42:54.498" v="2295" actId="14100"/>
          <ac:picMkLst>
            <pc:docMk/>
            <pc:sldMk cId="256484452" sldId="304"/>
            <ac:picMk id="7" creationId="{E623987C-0FC1-BCE0-1EE7-A876204237B1}"/>
          </ac:picMkLst>
        </pc:picChg>
      </pc:sldChg>
      <pc:sldChg chg="addSp delSp modSp new mod">
        <pc:chgData name="Uriel Alberto Ángeles Quevedo" userId="547b27d6-edc4-41c2-b17f-5bae05c23638" providerId="ADAL" clId="{D038D090-458B-4A57-8945-091310CE481E}" dt="2024-02-05T04:40:22.039" v="2298" actId="1076"/>
        <pc:sldMkLst>
          <pc:docMk/>
          <pc:sldMk cId="1830672868" sldId="305"/>
        </pc:sldMkLst>
        <pc:spChg chg="mod">
          <ac:chgData name="Uriel Alberto Ángeles Quevedo" userId="547b27d6-edc4-41c2-b17f-5bae05c23638" providerId="ADAL" clId="{D038D090-458B-4A57-8945-091310CE481E}" dt="2024-01-20T19:46:45.704" v="2132" actId="20577"/>
          <ac:spMkLst>
            <pc:docMk/>
            <pc:sldMk cId="1830672868" sldId="305"/>
            <ac:spMk id="2" creationId="{096B5C3D-ECF0-3402-5F07-ED799DBF7865}"/>
          </ac:spMkLst>
        </pc:spChg>
        <pc:spChg chg="del mod">
          <ac:chgData name="Uriel Alberto Ángeles Quevedo" userId="547b27d6-edc4-41c2-b17f-5bae05c23638" providerId="ADAL" clId="{D038D090-458B-4A57-8945-091310CE481E}" dt="2024-02-04T06:07:23.940" v="2289" actId="478"/>
          <ac:spMkLst>
            <pc:docMk/>
            <pc:sldMk cId="1830672868" sldId="305"/>
            <ac:spMk id="3" creationId="{81449B60-0480-8C39-2B56-563F0125A455}"/>
          </ac:spMkLst>
        </pc:spChg>
        <pc:picChg chg="add mod">
          <ac:chgData name="Uriel Alberto Ángeles Quevedo" userId="547b27d6-edc4-41c2-b17f-5bae05c23638" providerId="ADAL" clId="{D038D090-458B-4A57-8945-091310CE481E}" dt="2024-02-05T04:40:22.039" v="2298" actId="1076"/>
          <ac:picMkLst>
            <pc:docMk/>
            <pc:sldMk cId="1830672868" sldId="305"/>
            <ac:picMk id="4" creationId="{CF4CE324-FF7E-2C3B-7AE0-F1C2A249A22A}"/>
          </ac:picMkLst>
        </pc:picChg>
      </pc:sldChg>
      <pc:sldChg chg="modSp new del mod">
        <pc:chgData name="Uriel Alberto Ángeles Quevedo" userId="547b27d6-edc4-41c2-b17f-5bae05c23638" providerId="ADAL" clId="{D038D090-458B-4A57-8945-091310CE481E}" dt="2024-01-20T19:54:41.328" v="2218" actId="2696"/>
        <pc:sldMkLst>
          <pc:docMk/>
          <pc:sldMk cId="3898009608" sldId="306"/>
        </pc:sldMkLst>
        <pc:spChg chg="mod">
          <ac:chgData name="Uriel Alberto Ángeles Quevedo" userId="547b27d6-edc4-41c2-b17f-5bae05c23638" providerId="ADAL" clId="{D038D090-458B-4A57-8945-091310CE481E}" dt="2024-01-20T19:51:29.870" v="2210" actId="313"/>
          <ac:spMkLst>
            <pc:docMk/>
            <pc:sldMk cId="3898009608" sldId="306"/>
            <ac:spMk id="2" creationId="{4D248E5F-ED33-6E32-CA69-1535C24DF9C2}"/>
          </ac:spMkLst>
        </pc:spChg>
        <pc:spChg chg="mod">
          <ac:chgData name="Uriel Alberto Ángeles Quevedo" userId="547b27d6-edc4-41c2-b17f-5bae05c23638" providerId="ADAL" clId="{D038D090-458B-4A57-8945-091310CE481E}" dt="2024-01-20T19:51:39.083" v="2217" actId="20577"/>
          <ac:spMkLst>
            <pc:docMk/>
            <pc:sldMk cId="3898009608" sldId="306"/>
            <ac:spMk id="3" creationId="{EDB743B8-6E26-5F25-AC72-F2CB234A995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84D8BC-7C8D-4DF1-B9D4-3F9482155F2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9A7B24F-56A2-4B1C-A228-D2839D49A202}">
      <dgm:prSet/>
      <dgm:spPr/>
      <dgm:t>
        <a:bodyPr/>
        <a:lstStyle/>
        <a:p>
          <a:r>
            <a:rPr lang="en-US" baseline="0" dirty="0"/>
            <a:t>- </a:t>
          </a:r>
          <a:r>
            <a:rPr lang="es-MX" baseline="0" dirty="0"/>
            <a:t>¿</a:t>
          </a:r>
          <a:r>
            <a:rPr lang="en-US" baseline="0" dirty="0"/>
            <a:t>Que es vision computarizada?</a:t>
          </a:r>
          <a:endParaRPr lang="en-US" dirty="0"/>
        </a:p>
      </dgm:t>
    </dgm:pt>
    <dgm:pt modelId="{F1FF1468-8A22-407F-8BAF-240A9EC054E3}" type="parTrans" cxnId="{87EC9583-37F4-4E1C-A321-0B0C0CE1A770}">
      <dgm:prSet/>
      <dgm:spPr/>
      <dgm:t>
        <a:bodyPr/>
        <a:lstStyle/>
        <a:p>
          <a:endParaRPr lang="en-US"/>
        </a:p>
      </dgm:t>
    </dgm:pt>
    <dgm:pt modelId="{91EE07F5-5834-4883-B65F-9F3CE6446AA8}" type="sibTrans" cxnId="{87EC9583-37F4-4E1C-A321-0B0C0CE1A77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282DE50-6014-44A0-9649-C2DDE51E022F}">
      <dgm:prSet/>
      <dgm:spPr/>
      <dgm:t>
        <a:bodyPr/>
        <a:lstStyle/>
        <a:p>
          <a:r>
            <a:rPr lang="en-US" baseline="0"/>
            <a:t>- Image Formation and Representation</a:t>
          </a:r>
          <a:endParaRPr lang="en-US"/>
        </a:p>
      </dgm:t>
    </dgm:pt>
    <dgm:pt modelId="{949ED372-CFAA-4DA4-9A53-464A904ED078}" type="parTrans" cxnId="{FE3FBA59-0652-4AFB-BD8E-554EB24D6E0E}">
      <dgm:prSet/>
      <dgm:spPr/>
      <dgm:t>
        <a:bodyPr/>
        <a:lstStyle/>
        <a:p>
          <a:endParaRPr lang="en-US"/>
        </a:p>
      </dgm:t>
    </dgm:pt>
    <dgm:pt modelId="{4A13A9BD-CF5E-4FE8-88A3-275D2FB7F379}" type="sibTrans" cxnId="{FE3FBA59-0652-4AFB-BD8E-554EB24D6E0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2EDD8C2-14F6-4370-91D9-CFBC755459AA}">
      <dgm:prSet/>
      <dgm:spPr/>
      <dgm:t>
        <a:bodyPr/>
        <a:lstStyle/>
        <a:p>
          <a:r>
            <a:rPr lang="en-US" baseline="0"/>
            <a:t>- Basic Image Processing Techniques</a:t>
          </a:r>
          <a:r>
            <a:rPr lang="es-MX" baseline="0"/>
            <a:t> (graysacle, resizing, etc)</a:t>
          </a:r>
          <a:endParaRPr lang="en-US"/>
        </a:p>
      </dgm:t>
    </dgm:pt>
    <dgm:pt modelId="{46E73ADD-C715-4BCF-AB88-770AA5A3E112}" type="parTrans" cxnId="{301C4838-018C-4A89-98C6-3AE3E34DA615}">
      <dgm:prSet/>
      <dgm:spPr/>
      <dgm:t>
        <a:bodyPr/>
        <a:lstStyle/>
        <a:p>
          <a:endParaRPr lang="en-US"/>
        </a:p>
      </dgm:t>
    </dgm:pt>
    <dgm:pt modelId="{E4118656-75D9-4123-8DC0-95AFD9CFAD53}" type="sibTrans" cxnId="{301C4838-018C-4A89-98C6-3AE3E34DA61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2367C85-39D0-4ACC-9231-9958E58FB248}">
      <dgm:prSet/>
      <dgm:spPr/>
      <dgm:t>
        <a:bodyPr/>
        <a:lstStyle/>
        <a:p>
          <a:r>
            <a:rPr lang="es-MX" baseline="0"/>
            <a:t>- Understanding pixels and color spaces</a:t>
          </a:r>
          <a:endParaRPr lang="en-US"/>
        </a:p>
      </dgm:t>
    </dgm:pt>
    <dgm:pt modelId="{D235A145-BDFC-4189-9DEF-45F7E2797FEE}" type="parTrans" cxnId="{627A3C94-CDDC-42D0-BF7C-B346EE9E5C41}">
      <dgm:prSet/>
      <dgm:spPr/>
      <dgm:t>
        <a:bodyPr/>
        <a:lstStyle/>
        <a:p>
          <a:endParaRPr lang="en-US"/>
        </a:p>
      </dgm:t>
    </dgm:pt>
    <dgm:pt modelId="{F9F744FD-9C63-452B-8D4A-A13C976ED674}" type="sibTrans" cxnId="{627A3C94-CDDC-42D0-BF7C-B346EE9E5C4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9C85F20-1126-4B3B-9568-D1DDABD62FD9}" type="pres">
      <dgm:prSet presAssocID="{0884D8BC-7C8D-4DF1-B9D4-3F9482155F23}" presName="Name0" presStyleCnt="0">
        <dgm:presLayoutVars>
          <dgm:animLvl val="lvl"/>
          <dgm:resizeHandles val="exact"/>
        </dgm:presLayoutVars>
      </dgm:prSet>
      <dgm:spPr/>
    </dgm:pt>
    <dgm:pt modelId="{AAB3BB51-98A0-4FEF-A297-5608FECC5062}" type="pres">
      <dgm:prSet presAssocID="{49A7B24F-56A2-4B1C-A228-D2839D49A202}" presName="compositeNode" presStyleCnt="0">
        <dgm:presLayoutVars>
          <dgm:bulletEnabled val="1"/>
        </dgm:presLayoutVars>
      </dgm:prSet>
      <dgm:spPr/>
    </dgm:pt>
    <dgm:pt modelId="{B44CA1F5-932C-4F36-AE51-C30326CEA9D1}" type="pres">
      <dgm:prSet presAssocID="{49A7B24F-56A2-4B1C-A228-D2839D49A202}" presName="bgRect" presStyleLbl="alignNode1" presStyleIdx="0" presStyleCnt="4"/>
      <dgm:spPr/>
    </dgm:pt>
    <dgm:pt modelId="{4F1F3456-783E-4C5C-8A5E-DC3FBD84A67C}" type="pres">
      <dgm:prSet presAssocID="{91EE07F5-5834-4883-B65F-9F3CE6446AA8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AF52B01-6210-4F87-9C67-DE82FE5D841F}" type="pres">
      <dgm:prSet presAssocID="{49A7B24F-56A2-4B1C-A228-D2839D49A202}" presName="nodeRect" presStyleLbl="alignNode1" presStyleIdx="0" presStyleCnt="4">
        <dgm:presLayoutVars>
          <dgm:bulletEnabled val="1"/>
        </dgm:presLayoutVars>
      </dgm:prSet>
      <dgm:spPr/>
    </dgm:pt>
    <dgm:pt modelId="{D712F0D1-0EA6-4887-BB5F-FA52FEC27755}" type="pres">
      <dgm:prSet presAssocID="{91EE07F5-5834-4883-B65F-9F3CE6446AA8}" presName="sibTrans" presStyleCnt="0"/>
      <dgm:spPr/>
    </dgm:pt>
    <dgm:pt modelId="{2DE2795D-EED6-4767-924C-48A839FE3042}" type="pres">
      <dgm:prSet presAssocID="{C282DE50-6014-44A0-9649-C2DDE51E022F}" presName="compositeNode" presStyleCnt="0">
        <dgm:presLayoutVars>
          <dgm:bulletEnabled val="1"/>
        </dgm:presLayoutVars>
      </dgm:prSet>
      <dgm:spPr/>
    </dgm:pt>
    <dgm:pt modelId="{D85607F8-698D-4654-B5B5-A54258A43D81}" type="pres">
      <dgm:prSet presAssocID="{C282DE50-6014-44A0-9649-C2DDE51E022F}" presName="bgRect" presStyleLbl="alignNode1" presStyleIdx="1" presStyleCnt="4"/>
      <dgm:spPr/>
    </dgm:pt>
    <dgm:pt modelId="{51E06948-74D8-40DB-B471-6F5F008B70D2}" type="pres">
      <dgm:prSet presAssocID="{4A13A9BD-CF5E-4FE8-88A3-275D2FB7F37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424C2717-DE34-4FCB-A6A3-3044F965E4D5}" type="pres">
      <dgm:prSet presAssocID="{C282DE50-6014-44A0-9649-C2DDE51E022F}" presName="nodeRect" presStyleLbl="alignNode1" presStyleIdx="1" presStyleCnt="4">
        <dgm:presLayoutVars>
          <dgm:bulletEnabled val="1"/>
        </dgm:presLayoutVars>
      </dgm:prSet>
      <dgm:spPr/>
    </dgm:pt>
    <dgm:pt modelId="{26B20801-74FB-4AE8-822E-8AF7EAA48330}" type="pres">
      <dgm:prSet presAssocID="{4A13A9BD-CF5E-4FE8-88A3-275D2FB7F379}" presName="sibTrans" presStyleCnt="0"/>
      <dgm:spPr/>
    </dgm:pt>
    <dgm:pt modelId="{F9DE7CFD-51DC-43AD-8208-785AA8422EAA}" type="pres">
      <dgm:prSet presAssocID="{42EDD8C2-14F6-4370-91D9-CFBC755459AA}" presName="compositeNode" presStyleCnt="0">
        <dgm:presLayoutVars>
          <dgm:bulletEnabled val="1"/>
        </dgm:presLayoutVars>
      </dgm:prSet>
      <dgm:spPr/>
    </dgm:pt>
    <dgm:pt modelId="{99FBF004-8344-4899-B2F0-DCFC40DC1649}" type="pres">
      <dgm:prSet presAssocID="{42EDD8C2-14F6-4370-91D9-CFBC755459AA}" presName="bgRect" presStyleLbl="alignNode1" presStyleIdx="2" presStyleCnt="4"/>
      <dgm:spPr/>
    </dgm:pt>
    <dgm:pt modelId="{FFFE4698-8575-4235-8F00-635DB68F0393}" type="pres">
      <dgm:prSet presAssocID="{E4118656-75D9-4123-8DC0-95AFD9CFAD53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111071D-4F64-49AE-BE4C-77A58436A247}" type="pres">
      <dgm:prSet presAssocID="{42EDD8C2-14F6-4370-91D9-CFBC755459AA}" presName="nodeRect" presStyleLbl="alignNode1" presStyleIdx="2" presStyleCnt="4">
        <dgm:presLayoutVars>
          <dgm:bulletEnabled val="1"/>
        </dgm:presLayoutVars>
      </dgm:prSet>
      <dgm:spPr/>
    </dgm:pt>
    <dgm:pt modelId="{1B880FC1-14EC-4831-8910-C195EA4C81FA}" type="pres">
      <dgm:prSet presAssocID="{E4118656-75D9-4123-8DC0-95AFD9CFAD53}" presName="sibTrans" presStyleCnt="0"/>
      <dgm:spPr/>
    </dgm:pt>
    <dgm:pt modelId="{DB2F856E-AAF9-4078-8FD5-F59ADFCB5427}" type="pres">
      <dgm:prSet presAssocID="{F2367C85-39D0-4ACC-9231-9958E58FB248}" presName="compositeNode" presStyleCnt="0">
        <dgm:presLayoutVars>
          <dgm:bulletEnabled val="1"/>
        </dgm:presLayoutVars>
      </dgm:prSet>
      <dgm:spPr/>
    </dgm:pt>
    <dgm:pt modelId="{123BABC6-0BA2-47DE-A8E3-B8C7979CF93C}" type="pres">
      <dgm:prSet presAssocID="{F2367C85-39D0-4ACC-9231-9958E58FB248}" presName="bgRect" presStyleLbl="alignNode1" presStyleIdx="3" presStyleCnt="4"/>
      <dgm:spPr/>
    </dgm:pt>
    <dgm:pt modelId="{82303B1E-09BE-4FA8-85AC-696171371CC0}" type="pres">
      <dgm:prSet presAssocID="{F9F744FD-9C63-452B-8D4A-A13C976ED67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6965F741-9CB3-4428-B778-A33E2FD9316E}" type="pres">
      <dgm:prSet presAssocID="{F2367C85-39D0-4ACC-9231-9958E58FB248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600F118-AE9D-46E1-A093-D83C8892044C}" type="presOf" srcId="{42EDD8C2-14F6-4370-91D9-CFBC755459AA}" destId="{7111071D-4F64-49AE-BE4C-77A58436A247}" srcOrd="1" destOrd="0" presId="urn:microsoft.com/office/officeart/2016/7/layout/LinearBlockProcessNumbered"/>
    <dgm:cxn modelId="{301C4838-018C-4A89-98C6-3AE3E34DA615}" srcId="{0884D8BC-7C8D-4DF1-B9D4-3F9482155F23}" destId="{42EDD8C2-14F6-4370-91D9-CFBC755459AA}" srcOrd="2" destOrd="0" parTransId="{46E73ADD-C715-4BCF-AB88-770AA5A3E112}" sibTransId="{E4118656-75D9-4123-8DC0-95AFD9CFAD53}"/>
    <dgm:cxn modelId="{D4AC8D3D-1B19-4F86-B965-355AB63BC572}" type="presOf" srcId="{C282DE50-6014-44A0-9649-C2DDE51E022F}" destId="{D85607F8-698D-4654-B5B5-A54258A43D81}" srcOrd="0" destOrd="0" presId="urn:microsoft.com/office/officeart/2016/7/layout/LinearBlockProcessNumbered"/>
    <dgm:cxn modelId="{B815AD3F-CA39-46CC-A261-82BA7AC01E7C}" type="presOf" srcId="{F2367C85-39D0-4ACC-9231-9958E58FB248}" destId="{6965F741-9CB3-4428-B778-A33E2FD9316E}" srcOrd="1" destOrd="0" presId="urn:microsoft.com/office/officeart/2016/7/layout/LinearBlockProcessNumbered"/>
    <dgm:cxn modelId="{FC6F464C-3C0E-4068-B5AF-49C3C2E7F301}" type="presOf" srcId="{C282DE50-6014-44A0-9649-C2DDE51E022F}" destId="{424C2717-DE34-4FCB-A6A3-3044F965E4D5}" srcOrd="1" destOrd="0" presId="urn:microsoft.com/office/officeart/2016/7/layout/LinearBlockProcessNumbered"/>
    <dgm:cxn modelId="{FE3FBA59-0652-4AFB-BD8E-554EB24D6E0E}" srcId="{0884D8BC-7C8D-4DF1-B9D4-3F9482155F23}" destId="{C282DE50-6014-44A0-9649-C2DDE51E022F}" srcOrd="1" destOrd="0" parTransId="{949ED372-CFAA-4DA4-9A53-464A904ED078}" sibTransId="{4A13A9BD-CF5E-4FE8-88A3-275D2FB7F379}"/>
    <dgm:cxn modelId="{87EC9583-37F4-4E1C-A321-0B0C0CE1A770}" srcId="{0884D8BC-7C8D-4DF1-B9D4-3F9482155F23}" destId="{49A7B24F-56A2-4B1C-A228-D2839D49A202}" srcOrd="0" destOrd="0" parTransId="{F1FF1468-8A22-407F-8BAF-240A9EC054E3}" sibTransId="{91EE07F5-5834-4883-B65F-9F3CE6446AA8}"/>
    <dgm:cxn modelId="{40F9978A-4118-408B-B9F7-AAA901A8DF32}" type="presOf" srcId="{0884D8BC-7C8D-4DF1-B9D4-3F9482155F23}" destId="{39C85F20-1126-4B3B-9568-D1DDABD62FD9}" srcOrd="0" destOrd="0" presId="urn:microsoft.com/office/officeart/2016/7/layout/LinearBlockProcessNumbered"/>
    <dgm:cxn modelId="{627A3C94-CDDC-42D0-BF7C-B346EE9E5C41}" srcId="{0884D8BC-7C8D-4DF1-B9D4-3F9482155F23}" destId="{F2367C85-39D0-4ACC-9231-9958E58FB248}" srcOrd="3" destOrd="0" parTransId="{D235A145-BDFC-4189-9DEF-45F7E2797FEE}" sibTransId="{F9F744FD-9C63-452B-8D4A-A13C976ED674}"/>
    <dgm:cxn modelId="{7654CF97-C80A-495C-B55F-0077BD54075D}" type="presOf" srcId="{91EE07F5-5834-4883-B65F-9F3CE6446AA8}" destId="{4F1F3456-783E-4C5C-8A5E-DC3FBD84A67C}" srcOrd="0" destOrd="0" presId="urn:microsoft.com/office/officeart/2016/7/layout/LinearBlockProcessNumbered"/>
    <dgm:cxn modelId="{F04EF5A4-964D-4090-B2AA-118E8CDC3E95}" type="presOf" srcId="{49A7B24F-56A2-4B1C-A228-D2839D49A202}" destId="{4AF52B01-6210-4F87-9C67-DE82FE5D841F}" srcOrd="1" destOrd="0" presId="urn:microsoft.com/office/officeart/2016/7/layout/LinearBlockProcessNumbered"/>
    <dgm:cxn modelId="{C79DEAAF-7578-475C-9ECC-45C726C76CC3}" type="presOf" srcId="{E4118656-75D9-4123-8DC0-95AFD9CFAD53}" destId="{FFFE4698-8575-4235-8F00-635DB68F0393}" srcOrd="0" destOrd="0" presId="urn:microsoft.com/office/officeart/2016/7/layout/LinearBlockProcessNumbered"/>
    <dgm:cxn modelId="{79FAADB4-729F-44C6-A2CE-97A8860F7A6D}" type="presOf" srcId="{F9F744FD-9C63-452B-8D4A-A13C976ED674}" destId="{82303B1E-09BE-4FA8-85AC-696171371CC0}" srcOrd="0" destOrd="0" presId="urn:microsoft.com/office/officeart/2016/7/layout/LinearBlockProcessNumbered"/>
    <dgm:cxn modelId="{064547DC-8AB1-4A56-AC7F-16DA06EF9B1C}" type="presOf" srcId="{42EDD8C2-14F6-4370-91D9-CFBC755459AA}" destId="{99FBF004-8344-4899-B2F0-DCFC40DC1649}" srcOrd="0" destOrd="0" presId="urn:microsoft.com/office/officeart/2016/7/layout/LinearBlockProcessNumbered"/>
    <dgm:cxn modelId="{0DFA7DDD-1DAC-49CA-9F54-40E92E455E8D}" type="presOf" srcId="{4A13A9BD-CF5E-4FE8-88A3-275D2FB7F379}" destId="{51E06948-74D8-40DB-B471-6F5F008B70D2}" srcOrd="0" destOrd="0" presId="urn:microsoft.com/office/officeart/2016/7/layout/LinearBlockProcessNumbered"/>
    <dgm:cxn modelId="{AC6C6DEC-7C28-4ADA-AC81-E53FEDCE9B84}" type="presOf" srcId="{49A7B24F-56A2-4B1C-A228-D2839D49A202}" destId="{B44CA1F5-932C-4F36-AE51-C30326CEA9D1}" srcOrd="0" destOrd="0" presId="urn:microsoft.com/office/officeart/2016/7/layout/LinearBlockProcessNumbered"/>
    <dgm:cxn modelId="{2BFA70ED-151F-4134-B98C-AB5EB0DB58C7}" type="presOf" srcId="{F2367C85-39D0-4ACC-9231-9958E58FB248}" destId="{123BABC6-0BA2-47DE-A8E3-B8C7979CF93C}" srcOrd="0" destOrd="0" presId="urn:microsoft.com/office/officeart/2016/7/layout/LinearBlockProcessNumbered"/>
    <dgm:cxn modelId="{92A89386-E0CF-492C-B75F-4CD19CEA734F}" type="presParOf" srcId="{39C85F20-1126-4B3B-9568-D1DDABD62FD9}" destId="{AAB3BB51-98A0-4FEF-A297-5608FECC5062}" srcOrd="0" destOrd="0" presId="urn:microsoft.com/office/officeart/2016/7/layout/LinearBlockProcessNumbered"/>
    <dgm:cxn modelId="{89E39DD8-3F9B-491E-BE3F-0C18C6AD2C9B}" type="presParOf" srcId="{AAB3BB51-98A0-4FEF-A297-5608FECC5062}" destId="{B44CA1F5-932C-4F36-AE51-C30326CEA9D1}" srcOrd="0" destOrd="0" presId="urn:microsoft.com/office/officeart/2016/7/layout/LinearBlockProcessNumbered"/>
    <dgm:cxn modelId="{7048D68B-25E8-46CD-A3CB-44D5B673CCA9}" type="presParOf" srcId="{AAB3BB51-98A0-4FEF-A297-5608FECC5062}" destId="{4F1F3456-783E-4C5C-8A5E-DC3FBD84A67C}" srcOrd="1" destOrd="0" presId="urn:microsoft.com/office/officeart/2016/7/layout/LinearBlockProcessNumbered"/>
    <dgm:cxn modelId="{35943D31-23B4-4A88-8099-56C183CE78CD}" type="presParOf" srcId="{AAB3BB51-98A0-4FEF-A297-5608FECC5062}" destId="{4AF52B01-6210-4F87-9C67-DE82FE5D841F}" srcOrd="2" destOrd="0" presId="urn:microsoft.com/office/officeart/2016/7/layout/LinearBlockProcessNumbered"/>
    <dgm:cxn modelId="{976AA08F-9860-4902-89D6-09F7FB987B9A}" type="presParOf" srcId="{39C85F20-1126-4B3B-9568-D1DDABD62FD9}" destId="{D712F0D1-0EA6-4887-BB5F-FA52FEC27755}" srcOrd="1" destOrd="0" presId="urn:microsoft.com/office/officeart/2016/7/layout/LinearBlockProcessNumbered"/>
    <dgm:cxn modelId="{88B47801-1B19-4FB3-8CAE-8304D281836B}" type="presParOf" srcId="{39C85F20-1126-4B3B-9568-D1DDABD62FD9}" destId="{2DE2795D-EED6-4767-924C-48A839FE3042}" srcOrd="2" destOrd="0" presId="urn:microsoft.com/office/officeart/2016/7/layout/LinearBlockProcessNumbered"/>
    <dgm:cxn modelId="{9C373696-F75F-4627-ADF7-928839426568}" type="presParOf" srcId="{2DE2795D-EED6-4767-924C-48A839FE3042}" destId="{D85607F8-698D-4654-B5B5-A54258A43D81}" srcOrd="0" destOrd="0" presId="urn:microsoft.com/office/officeart/2016/7/layout/LinearBlockProcessNumbered"/>
    <dgm:cxn modelId="{873E386D-EE46-4789-888F-3D831CEF2CEC}" type="presParOf" srcId="{2DE2795D-EED6-4767-924C-48A839FE3042}" destId="{51E06948-74D8-40DB-B471-6F5F008B70D2}" srcOrd="1" destOrd="0" presId="urn:microsoft.com/office/officeart/2016/7/layout/LinearBlockProcessNumbered"/>
    <dgm:cxn modelId="{AA005434-566E-4A10-AEC2-DC12ED215747}" type="presParOf" srcId="{2DE2795D-EED6-4767-924C-48A839FE3042}" destId="{424C2717-DE34-4FCB-A6A3-3044F965E4D5}" srcOrd="2" destOrd="0" presId="urn:microsoft.com/office/officeart/2016/7/layout/LinearBlockProcessNumbered"/>
    <dgm:cxn modelId="{D915749F-37D3-48C7-9359-BAF0F183B1FD}" type="presParOf" srcId="{39C85F20-1126-4B3B-9568-D1DDABD62FD9}" destId="{26B20801-74FB-4AE8-822E-8AF7EAA48330}" srcOrd="3" destOrd="0" presId="urn:microsoft.com/office/officeart/2016/7/layout/LinearBlockProcessNumbered"/>
    <dgm:cxn modelId="{749E63E5-67D6-4898-9011-5E6CC4080DB3}" type="presParOf" srcId="{39C85F20-1126-4B3B-9568-D1DDABD62FD9}" destId="{F9DE7CFD-51DC-43AD-8208-785AA8422EAA}" srcOrd="4" destOrd="0" presId="urn:microsoft.com/office/officeart/2016/7/layout/LinearBlockProcessNumbered"/>
    <dgm:cxn modelId="{EAFF9F25-9695-4A00-8B77-1E568C8B5DBF}" type="presParOf" srcId="{F9DE7CFD-51DC-43AD-8208-785AA8422EAA}" destId="{99FBF004-8344-4899-B2F0-DCFC40DC1649}" srcOrd="0" destOrd="0" presId="urn:microsoft.com/office/officeart/2016/7/layout/LinearBlockProcessNumbered"/>
    <dgm:cxn modelId="{DB937C1A-DB88-46BF-832C-DCFF2536CB79}" type="presParOf" srcId="{F9DE7CFD-51DC-43AD-8208-785AA8422EAA}" destId="{FFFE4698-8575-4235-8F00-635DB68F0393}" srcOrd="1" destOrd="0" presId="urn:microsoft.com/office/officeart/2016/7/layout/LinearBlockProcessNumbered"/>
    <dgm:cxn modelId="{530DD083-3F0D-442E-B552-10D6737E536F}" type="presParOf" srcId="{F9DE7CFD-51DC-43AD-8208-785AA8422EAA}" destId="{7111071D-4F64-49AE-BE4C-77A58436A247}" srcOrd="2" destOrd="0" presId="urn:microsoft.com/office/officeart/2016/7/layout/LinearBlockProcessNumbered"/>
    <dgm:cxn modelId="{BB53C648-B32B-4A74-A0D3-42D65BE4ACDF}" type="presParOf" srcId="{39C85F20-1126-4B3B-9568-D1DDABD62FD9}" destId="{1B880FC1-14EC-4831-8910-C195EA4C81FA}" srcOrd="5" destOrd="0" presId="urn:microsoft.com/office/officeart/2016/7/layout/LinearBlockProcessNumbered"/>
    <dgm:cxn modelId="{E6C305BE-F1CB-4F29-8A9F-0AD0322B2744}" type="presParOf" srcId="{39C85F20-1126-4B3B-9568-D1DDABD62FD9}" destId="{DB2F856E-AAF9-4078-8FD5-F59ADFCB5427}" srcOrd="6" destOrd="0" presId="urn:microsoft.com/office/officeart/2016/7/layout/LinearBlockProcessNumbered"/>
    <dgm:cxn modelId="{8E5B6AE1-3739-49C0-95DE-EEDC71B3799C}" type="presParOf" srcId="{DB2F856E-AAF9-4078-8FD5-F59ADFCB5427}" destId="{123BABC6-0BA2-47DE-A8E3-B8C7979CF93C}" srcOrd="0" destOrd="0" presId="urn:microsoft.com/office/officeart/2016/7/layout/LinearBlockProcessNumbered"/>
    <dgm:cxn modelId="{9D9442B1-3F36-41CA-9C09-08F3940789B4}" type="presParOf" srcId="{DB2F856E-AAF9-4078-8FD5-F59ADFCB5427}" destId="{82303B1E-09BE-4FA8-85AC-696171371CC0}" srcOrd="1" destOrd="0" presId="urn:microsoft.com/office/officeart/2016/7/layout/LinearBlockProcessNumbered"/>
    <dgm:cxn modelId="{584E3EF3-8D66-4E48-8DA6-D7EB01BF53A9}" type="presParOf" srcId="{DB2F856E-AAF9-4078-8FD5-F59ADFCB5427}" destId="{6965F741-9CB3-4428-B778-A33E2FD9316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CA1F5-932C-4F36-AE51-C30326CEA9D1}">
      <dsp:nvSpPr>
        <dsp:cNvPr id="0" name=""/>
        <dsp:cNvSpPr/>
      </dsp:nvSpPr>
      <dsp:spPr>
        <a:xfrm>
          <a:off x="200" y="38507"/>
          <a:ext cx="2421591" cy="29059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199" tIns="0" rIns="239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- </a:t>
          </a:r>
          <a:r>
            <a:rPr lang="es-MX" sz="2100" kern="1200" baseline="0" dirty="0"/>
            <a:t>¿</a:t>
          </a:r>
          <a:r>
            <a:rPr lang="en-US" sz="2100" kern="1200" baseline="0" dirty="0"/>
            <a:t>Que es vision computarizada?</a:t>
          </a:r>
          <a:endParaRPr lang="en-US" sz="2100" kern="1200" dirty="0"/>
        </a:p>
      </dsp:txBody>
      <dsp:txXfrm>
        <a:off x="200" y="1200871"/>
        <a:ext cx="2421591" cy="1743546"/>
      </dsp:txXfrm>
    </dsp:sp>
    <dsp:sp modelId="{4F1F3456-783E-4C5C-8A5E-DC3FBD84A67C}">
      <dsp:nvSpPr>
        <dsp:cNvPr id="0" name=""/>
        <dsp:cNvSpPr/>
      </dsp:nvSpPr>
      <dsp:spPr>
        <a:xfrm>
          <a:off x="200" y="38507"/>
          <a:ext cx="2421591" cy="11623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199" tIns="165100" rIns="239199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</a:p>
      </dsp:txBody>
      <dsp:txXfrm>
        <a:off x="200" y="38507"/>
        <a:ext cx="2421591" cy="1162364"/>
      </dsp:txXfrm>
    </dsp:sp>
    <dsp:sp modelId="{D85607F8-698D-4654-B5B5-A54258A43D81}">
      <dsp:nvSpPr>
        <dsp:cNvPr id="0" name=""/>
        <dsp:cNvSpPr/>
      </dsp:nvSpPr>
      <dsp:spPr>
        <a:xfrm>
          <a:off x="2615519" y="38507"/>
          <a:ext cx="2421591" cy="2905910"/>
        </a:xfrm>
        <a:prstGeom prst="rect">
          <a:avLst/>
        </a:prstGeom>
        <a:solidFill>
          <a:schemeClr val="accent5">
            <a:hueOff val="0"/>
            <a:satOff val="0"/>
            <a:lumOff val="-7451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-7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199" tIns="0" rIns="239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- Image Formation and Representation</a:t>
          </a:r>
          <a:endParaRPr lang="en-US" sz="2100" kern="1200"/>
        </a:p>
      </dsp:txBody>
      <dsp:txXfrm>
        <a:off x="2615519" y="1200871"/>
        <a:ext cx="2421591" cy="1743546"/>
      </dsp:txXfrm>
    </dsp:sp>
    <dsp:sp modelId="{51E06948-74D8-40DB-B471-6F5F008B70D2}">
      <dsp:nvSpPr>
        <dsp:cNvPr id="0" name=""/>
        <dsp:cNvSpPr/>
      </dsp:nvSpPr>
      <dsp:spPr>
        <a:xfrm>
          <a:off x="2615519" y="38507"/>
          <a:ext cx="2421591" cy="11623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199" tIns="165100" rIns="239199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2615519" y="38507"/>
        <a:ext cx="2421591" cy="1162364"/>
      </dsp:txXfrm>
    </dsp:sp>
    <dsp:sp modelId="{99FBF004-8344-4899-B2F0-DCFC40DC1649}">
      <dsp:nvSpPr>
        <dsp:cNvPr id="0" name=""/>
        <dsp:cNvSpPr/>
      </dsp:nvSpPr>
      <dsp:spPr>
        <a:xfrm>
          <a:off x="5230838" y="38507"/>
          <a:ext cx="2421591" cy="2905910"/>
        </a:xfrm>
        <a:prstGeom prst="rect">
          <a:avLst/>
        </a:prstGeom>
        <a:solidFill>
          <a:schemeClr val="accent5">
            <a:hueOff val="0"/>
            <a:satOff val="0"/>
            <a:lumOff val="-14902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-1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199" tIns="0" rIns="239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- Basic Image Processing Techniques</a:t>
          </a:r>
          <a:r>
            <a:rPr lang="es-MX" sz="2100" kern="1200" baseline="0"/>
            <a:t> (graysacle, resizing, etc)</a:t>
          </a:r>
          <a:endParaRPr lang="en-US" sz="2100" kern="1200"/>
        </a:p>
      </dsp:txBody>
      <dsp:txXfrm>
        <a:off x="5230838" y="1200871"/>
        <a:ext cx="2421591" cy="1743546"/>
      </dsp:txXfrm>
    </dsp:sp>
    <dsp:sp modelId="{FFFE4698-8575-4235-8F00-635DB68F0393}">
      <dsp:nvSpPr>
        <dsp:cNvPr id="0" name=""/>
        <dsp:cNvSpPr/>
      </dsp:nvSpPr>
      <dsp:spPr>
        <a:xfrm>
          <a:off x="5230838" y="38507"/>
          <a:ext cx="2421591" cy="11623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199" tIns="165100" rIns="239199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5230838" y="38507"/>
        <a:ext cx="2421591" cy="1162364"/>
      </dsp:txXfrm>
    </dsp:sp>
    <dsp:sp modelId="{123BABC6-0BA2-47DE-A8E3-B8C7979CF93C}">
      <dsp:nvSpPr>
        <dsp:cNvPr id="0" name=""/>
        <dsp:cNvSpPr/>
      </dsp:nvSpPr>
      <dsp:spPr>
        <a:xfrm>
          <a:off x="7846157" y="38507"/>
          <a:ext cx="2421591" cy="2905910"/>
        </a:xfrm>
        <a:prstGeom prst="rect">
          <a:avLst/>
        </a:prstGeom>
        <a:solidFill>
          <a:schemeClr val="accent5">
            <a:hueOff val="0"/>
            <a:satOff val="0"/>
            <a:lumOff val="-22353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-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199" tIns="0" rIns="239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baseline="0"/>
            <a:t>- Understanding pixels and color spaces</a:t>
          </a:r>
          <a:endParaRPr lang="en-US" sz="2100" kern="1200"/>
        </a:p>
      </dsp:txBody>
      <dsp:txXfrm>
        <a:off x="7846157" y="1200871"/>
        <a:ext cx="2421591" cy="1743546"/>
      </dsp:txXfrm>
    </dsp:sp>
    <dsp:sp modelId="{82303B1E-09BE-4FA8-85AC-696171371CC0}">
      <dsp:nvSpPr>
        <dsp:cNvPr id="0" name=""/>
        <dsp:cNvSpPr/>
      </dsp:nvSpPr>
      <dsp:spPr>
        <a:xfrm>
          <a:off x="7846157" y="38507"/>
          <a:ext cx="2421591" cy="11623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199" tIns="165100" rIns="239199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04</a:t>
          </a:r>
        </a:p>
      </dsp:txBody>
      <dsp:txXfrm>
        <a:off x="7846157" y="38507"/>
        <a:ext cx="2421591" cy="1162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9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2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7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0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2/4/2024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1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604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0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3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118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583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2/4/2024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3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2" name="Rectangle 110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AC347-8ADB-337A-3E4F-7EE573871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1"/>
            <a:ext cx="5913098" cy="3812102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Hyperion - CCM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A4729-41A9-D897-85E4-43D3116A3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646030"/>
            <a:ext cx="5922084" cy="1344868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Drones Autonomos</a:t>
            </a:r>
            <a:endParaRPr lang="es-MX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9D8D366-31C0-B442-92A7-604023D83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8122" y="2280694"/>
            <a:ext cx="3368887" cy="206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7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1669A-84CC-BACD-BA4C-EAF478DA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/>
              <a:t>Read images, videos and webcams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ACC5DF-AC11-88F3-8412-EA167CCC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570" y="1116876"/>
            <a:ext cx="3131312" cy="2271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088804-3759-EB38-B2C4-566CC9B0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45" y="1261500"/>
            <a:ext cx="3131312" cy="1838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D7C335-4DF3-3B58-DB24-10371BFA3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17" y="1360800"/>
            <a:ext cx="3131312" cy="164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7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4CA3-1AD3-1A64-2BEF-84654C86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functions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4C08C-17D7-1FA5-622C-1825BF1A9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96" y="2392845"/>
            <a:ext cx="5657807" cy="426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3070-D8AD-2485-FBDD-D1AB801F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Resizing and cropping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BA758-17FD-DEA2-F30F-4564C047B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13" y="2606550"/>
            <a:ext cx="3589331" cy="2232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A9CC4-9DBC-F078-709A-A2F6B9F17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2693535"/>
            <a:ext cx="3421677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3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411D-A6F4-5C9C-D1F3-BA885914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Shapes and text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60BD5-9329-8F52-DAA8-20E23CBF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62" y="2531598"/>
            <a:ext cx="7239627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8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6E16-97D7-DE29-B13C-C3978635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Warp perspective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81DAC-82F7-68E3-9358-943ADDC0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153" y="2564694"/>
            <a:ext cx="5509737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3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CE43-DE65-CBF3-02D8-C3512AF0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images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E6B28-79E1-2F87-8B99-371C0F8B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7384"/>
            <a:ext cx="6196740" cy="2839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0CA6B-BCD4-6412-0B40-FDEBD50BB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333" y="3899168"/>
            <a:ext cx="6250667" cy="295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4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531-6A3A-A257-90C8-5041DA2D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detection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61333-303A-6513-DB42-C5312B93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27" y="2348443"/>
            <a:ext cx="5325284" cy="3901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860CFE-1336-27CE-44EB-8B7D08199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84" y="2348443"/>
            <a:ext cx="5433531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9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02C0-FC46-79CC-825E-A862BD66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Contour / shape detection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3654E-A662-E30D-A070-82E2DD76C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6247"/>
            <a:ext cx="5619750" cy="3666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23987C-0FC1-BCE0-1EE7-A8762042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3376230"/>
            <a:ext cx="6572250" cy="34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5C3D-ECF0-3402-5F07-ED799DBF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detection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CE324-FF7E-2C3B-7AE0-F1C2A249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864" y="2807002"/>
            <a:ext cx="4877223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7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 dron de entrega que lleva un paquete dentro de un almacén">
            <a:extLst>
              <a:ext uri="{FF2B5EF4-FFF2-40B4-BE49-F238E27FC236}">
                <a16:creationId xmlns:a16="http://schemas.microsoft.com/office/drawing/2014/main" id="{DF88D105-6DC0-921A-3491-386374B02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0948-F3D8-C995-2EF1-811C4F91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>
            <a:normAutofit/>
          </a:bodyPr>
          <a:lstStyle/>
          <a:p>
            <a:r>
              <a:rPr lang="es-MX" sz="5600" dirty="0"/>
              <a:t>Introducción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5CD1-F70B-6004-9CAA-4771FEC32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3071909"/>
            <a:ext cx="4924426" cy="2795492"/>
          </a:xfrm>
        </p:spPr>
        <p:txBody>
          <a:bodyPr>
            <a:normAutofit/>
          </a:bodyPr>
          <a:lstStyle/>
          <a:p>
            <a:pPr>
              <a:lnSpc>
                <a:spcPct val="91000"/>
              </a:lnSpc>
            </a:pPr>
            <a:r>
              <a:rPr lang="en-US" sz="2000" dirty="0"/>
              <a:t>- Drones </a:t>
            </a:r>
            <a:r>
              <a:rPr lang="es-MX" sz="2000" dirty="0"/>
              <a:t>autónomos</a:t>
            </a:r>
          </a:p>
          <a:p>
            <a:pPr>
              <a:lnSpc>
                <a:spcPct val="91000"/>
              </a:lnSpc>
            </a:pPr>
            <a:r>
              <a:rPr lang="en-US" sz="2000" dirty="0"/>
              <a:t>- </a:t>
            </a:r>
            <a:r>
              <a:rPr lang="es-MX" sz="2000" dirty="0"/>
              <a:t>Introducción</a:t>
            </a:r>
            <a:r>
              <a:rPr lang="en-US" sz="2000" dirty="0"/>
              <a:t> al drone Tello y sus </a:t>
            </a:r>
            <a:r>
              <a:rPr lang="es-MX" sz="2000" dirty="0"/>
              <a:t>características</a:t>
            </a:r>
            <a:r>
              <a:rPr lang="en-US" sz="2000" dirty="0"/>
              <a:t> (</a:t>
            </a:r>
            <a:r>
              <a:rPr lang="es-MX" sz="2000" dirty="0"/>
              <a:t>sensores</a:t>
            </a:r>
            <a:r>
              <a:rPr lang="en-US" sz="2000" dirty="0"/>
              <a:t> y </a:t>
            </a:r>
            <a:r>
              <a:rPr lang="es-MX" sz="2000" dirty="0"/>
              <a:t>actuadores</a:t>
            </a:r>
            <a:r>
              <a:rPr lang="en-US" sz="2000" dirty="0"/>
              <a:t>)</a:t>
            </a:r>
          </a:p>
          <a:p>
            <a:pPr>
              <a:lnSpc>
                <a:spcPct val="91000"/>
              </a:lnSpc>
            </a:pPr>
            <a:r>
              <a:rPr lang="en-US" sz="2000" dirty="0"/>
              <a:t>- Sistema </a:t>
            </a:r>
            <a:r>
              <a:rPr lang="es-MX" sz="2000" dirty="0"/>
              <a:t>operativo</a:t>
            </a:r>
            <a:r>
              <a:rPr lang="en-US" sz="2000" dirty="0"/>
              <a:t> Ubuntu vs Windows</a:t>
            </a:r>
            <a:endParaRPr lang="es-MX" sz="2000" dirty="0"/>
          </a:p>
          <a:p>
            <a:pPr>
              <a:lnSpc>
                <a:spcPct val="91000"/>
              </a:lnSpc>
            </a:pPr>
            <a:r>
              <a:rPr lang="en-US" sz="2000" dirty="0"/>
              <a:t>- Python vs C++</a:t>
            </a:r>
          </a:p>
          <a:p>
            <a:pPr>
              <a:lnSpc>
                <a:spcPct val="91000"/>
              </a:lnSpc>
            </a:pPr>
            <a:r>
              <a:rPr lang="en-US" sz="2000" dirty="0"/>
              <a:t>- </a:t>
            </a:r>
            <a:r>
              <a:rPr lang="es-MX" sz="2000" dirty="0"/>
              <a:t>Básico</a:t>
            </a:r>
            <a:r>
              <a:rPr lang="en-US" sz="2000" dirty="0"/>
              <a:t> de la </a:t>
            </a:r>
            <a:r>
              <a:rPr lang="es-MX" sz="2000" dirty="0"/>
              <a:t>programación</a:t>
            </a:r>
            <a:r>
              <a:rPr lang="en-US" sz="2000" dirty="0"/>
              <a:t> del drone Tello </a:t>
            </a:r>
          </a:p>
        </p:txBody>
      </p:sp>
    </p:spTree>
    <p:extLst>
      <p:ext uri="{BB962C8B-B14F-4D97-AF65-F5344CB8AC3E}">
        <p14:creationId xmlns:p14="http://schemas.microsoft.com/office/powerpoint/2010/main" val="390139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45190-1E7D-2AC0-4262-EE4B34C8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s-MX" dirty="0"/>
              <a:t>Drones autónomos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0C726-55C8-05CA-561F-FD2FC6334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5869303" cy="3593592"/>
          </a:xfrm>
        </p:spPr>
        <p:txBody>
          <a:bodyPr>
            <a:normAutofit/>
          </a:bodyPr>
          <a:lstStyle/>
          <a:p>
            <a:pPr>
              <a:lnSpc>
                <a:spcPct val="91000"/>
              </a:lnSpc>
            </a:pPr>
            <a:r>
              <a:rPr lang="es-MX" sz="2400"/>
              <a:t>Un dron autónomo se define como un sistema que no necesita intervención directa de un piloto humano. Siendo capaz de tomar decisiones y adaptarse a situaciones cambiantes. </a:t>
            </a:r>
          </a:p>
          <a:p>
            <a:pPr>
              <a:lnSpc>
                <a:spcPct val="91000"/>
              </a:lnSpc>
            </a:pPr>
            <a:endParaRPr lang="es-MX" sz="2400"/>
          </a:p>
          <a:p>
            <a:pPr>
              <a:lnSpc>
                <a:spcPct val="91000"/>
              </a:lnSpc>
            </a:pPr>
            <a:r>
              <a:rPr lang="es-MX" sz="2400"/>
              <a:t>Algunos sensores que componen a un dron autónomo son: cámara, radar, sistemas infrarrojos y láseres.  </a:t>
            </a:r>
          </a:p>
        </p:txBody>
      </p:sp>
      <p:pic>
        <p:nvPicPr>
          <p:cNvPr id="1026" name="Picture 2" descr="An autonomous drone which includes a camera, radar, infrared systems and lasers, based on the tello drone">
            <a:extLst>
              <a:ext uri="{FF2B5EF4-FFF2-40B4-BE49-F238E27FC236}">
                <a16:creationId xmlns:a16="http://schemas.microsoft.com/office/drawing/2014/main" id="{CF104115-EA6A-162A-AACE-BE599DA86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" r="2" b="910"/>
          <a:stretch/>
        </p:blipFill>
        <p:spPr bwMode="auto">
          <a:xfrm>
            <a:off x="7537704" y="2264989"/>
            <a:ext cx="4654296" cy="459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31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75E01-C719-F9F2-6F82-74EDDEFB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s-MX" sz="4100"/>
              <a:t>Introducción</a:t>
            </a:r>
            <a:r>
              <a:rPr lang="en-US" sz="4100"/>
              <a:t> al drone </a:t>
            </a:r>
            <a:r>
              <a:rPr lang="es-MX" sz="4100"/>
              <a:t>Tello</a:t>
            </a:r>
            <a:r>
              <a:rPr lang="en-US" sz="4100"/>
              <a:t> y sus </a:t>
            </a:r>
            <a:r>
              <a:rPr lang="es-MX" sz="4100"/>
              <a:t>características</a:t>
            </a:r>
            <a:r>
              <a:rPr lang="en-US" sz="4100"/>
              <a:t> (</a:t>
            </a:r>
            <a:r>
              <a:rPr lang="es-MX" sz="4100"/>
              <a:t>sensores</a:t>
            </a:r>
            <a:r>
              <a:rPr lang="en-US" sz="4100"/>
              <a:t> y </a:t>
            </a:r>
            <a:r>
              <a:rPr lang="es-MX" sz="4100"/>
              <a:t>actuadores</a:t>
            </a:r>
            <a:r>
              <a:rPr lang="en-US" sz="4100"/>
              <a:t>)</a:t>
            </a:r>
            <a:endParaRPr lang="es-MX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92C93-259E-CD10-64D3-477A56BE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5869303" cy="3593592"/>
          </a:xfrm>
        </p:spPr>
        <p:txBody>
          <a:bodyPr>
            <a:normAutofit/>
          </a:bodyPr>
          <a:lstStyle/>
          <a:p>
            <a:pPr>
              <a:lnSpc>
                <a:spcPct val="91000"/>
              </a:lnSpc>
            </a:pPr>
            <a:r>
              <a:rPr lang="es-MX" sz="1000"/>
              <a:t>- Velocidad máxima: 28.8 km/h</a:t>
            </a:r>
          </a:p>
          <a:p>
            <a:pPr>
              <a:lnSpc>
                <a:spcPct val="91000"/>
              </a:lnSpc>
            </a:pPr>
            <a:r>
              <a:rPr lang="es-MX" sz="1000"/>
              <a:t>- Resolución de la cámara: 5 megapíxeles</a:t>
            </a:r>
          </a:p>
          <a:p>
            <a:pPr>
              <a:lnSpc>
                <a:spcPct val="91000"/>
              </a:lnSpc>
            </a:pPr>
            <a:r>
              <a:rPr lang="es-MX" sz="1000"/>
              <a:t>- Tiempo máximo de vuelo: 13 min.</a:t>
            </a:r>
          </a:p>
          <a:p>
            <a:pPr>
              <a:lnSpc>
                <a:spcPct val="91000"/>
              </a:lnSpc>
            </a:pPr>
            <a:r>
              <a:rPr lang="es-MX" sz="1000"/>
              <a:t>- Formato de video: 1280 x 720p </a:t>
            </a:r>
          </a:p>
          <a:p>
            <a:pPr>
              <a:lnSpc>
                <a:spcPct val="91000"/>
              </a:lnSpc>
            </a:pPr>
            <a:r>
              <a:rPr lang="es-MX" sz="1000"/>
              <a:t>- 30 fps</a:t>
            </a:r>
          </a:p>
          <a:p>
            <a:pPr>
              <a:lnSpc>
                <a:spcPct val="91000"/>
              </a:lnSpc>
            </a:pPr>
            <a:r>
              <a:rPr lang="es-MX" sz="1000"/>
              <a:t>- Batería: Polímero de iones de litio (LiPo)</a:t>
            </a:r>
          </a:p>
          <a:p>
            <a:pPr>
              <a:lnSpc>
                <a:spcPct val="91000"/>
              </a:lnSpc>
            </a:pPr>
            <a:r>
              <a:rPr lang="es-MX" sz="1000"/>
              <a:t>- Capacidad: 1100 mAh/4,1Wh</a:t>
            </a:r>
          </a:p>
          <a:p>
            <a:pPr>
              <a:lnSpc>
                <a:spcPct val="91000"/>
              </a:lnSpc>
            </a:pPr>
            <a:r>
              <a:rPr lang="es-MX" sz="1000"/>
              <a:t>- 4 rotores</a:t>
            </a:r>
          </a:p>
          <a:p>
            <a:pPr>
              <a:lnSpc>
                <a:spcPct val="91000"/>
              </a:lnSpc>
            </a:pPr>
            <a:r>
              <a:rPr lang="es-MX" sz="1000"/>
              <a:t>- Tamaño de la hélice</a:t>
            </a:r>
            <a:r>
              <a:rPr lang="en-US" sz="1000"/>
              <a:t>: 3”</a:t>
            </a:r>
            <a:endParaRPr lang="es-MX" sz="1000"/>
          </a:p>
          <a:p>
            <a:pPr>
              <a:lnSpc>
                <a:spcPct val="91000"/>
              </a:lnSpc>
            </a:pPr>
            <a:r>
              <a:rPr lang="es-MX" sz="1000"/>
              <a:t>- Dimensiones: (201.5 x 195.0 x 53.0) mm</a:t>
            </a:r>
          </a:p>
          <a:p>
            <a:pPr>
              <a:lnSpc>
                <a:spcPct val="91000"/>
              </a:lnSpc>
            </a:pPr>
            <a:r>
              <a:rPr lang="es-MX" sz="1000"/>
              <a:t>- Peso: 225g</a:t>
            </a:r>
          </a:p>
        </p:txBody>
      </p:sp>
      <p:pic>
        <p:nvPicPr>
          <p:cNvPr id="2054" name="Picture 6" descr="Dron Tello DJI">
            <a:extLst>
              <a:ext uri="{FF2B5EF4-FFF2-40B4-BE49-F238E27FC236}">
                <a16:creationId xmlns:a16="http://schemas.microsoft.com/office/drawing/2014/main" id="{1B2557D2-E573-E049-F942-F0B8C69EB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" r="2" b="2"/>
          <a:stretch/>
        </p:blipFill>
        <p:spPr bwMode="auto">
          <a:xfrm>
            <a:off x="7537704" y="2264989"/>
            <a:ext cx="4654296" cy="459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71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9CEB-25B9-0D8A-68DF-48F73C69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1913-A25E-9CC3-5E1C-6B2EA5D14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Python es un lenguaje de programación utilizado en aplicaciones web, desarrollo de software, ciencia de datos y machine learning. Este lenguaje es eficiente y fácil de aprender.</a:t>
            </a:r>
          </a:p>
          <a:p>
            <a:r>
              <a:rPr lang="es-MX" dirty="0"/>
              <a:t>¿Que se necesita para programar el dron </a:t>
            </a:r>
            <a:r>
              <a:rPr lang="es-MX" dirty="0" err="1"/>
              <a:t>tello</a:t>
            </a:r>
            <a:r>
              <a:rPr lang="es-MX" dirty="0"/>
              <a:t>?</a:t>
            </a:r>
          </a:p>
          <a:p>
            <a:r>
              <a:rPr lang="es-MX" dirty="0"/>
              <a:t>- Visual Studio </a:t>
            </a:r>
            <a:r>
              <a:rPr lang="es-MX" dirty="0" err="1"/>
              <a:t>Code</a:t>
            </a:r>
            <a:endParaRPr lang="es-MX" dirty="0"/>
          </a:p>
          <a:p>
            <a:r>
              <a:rPr lang="es-MX" dirty="0"/>
              <a:t>- Librería de </a:t>
            </a:r>
            <a:r>
              <a:rPr lang="es-MX" dirty="0" err="1"/>
              <a:t>djitellopy</a:t>
            </a:r>
            <a:endParaRPr lang="es-MX" dirty="0"/>
          </a:p>
          <a:p>
            <a:r>
              <a:rPr lang="es-MX" dirty="0"/>
              <a:t>- </a:t>
            </a:r>
            <a:r>
              <a:rPr lang="es-MX" dirty="0" err="1"/>
              <a:t>pygame</a:t>
            </a:r>
            <a:endParaRPr lang="es-MX" dirty="0"/>
          </a:p>
          <a:p>
            <a:r>
              <a:rPr lang="es-MX" dirty="0"/>
              <a:t>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464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0A9E-1BD9-FC2B-E664-F7E818FC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Básico de la programación del dron Tello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50D76-9EE3-7AB0-FABC-B184F1F8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385" y="2824742"/>
            <a:ext cx="6706181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6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E8254-A029-8B23-B760-9ED25B7E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Keyboard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610BB-076E-C46D-56C8-87D100EA5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762500" cy="4226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218DBE-45B5-F56B-E9FF-1DC6FA46A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682" y="-1"/>
            <a:ext cx="7284318" cy="309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1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BC048-2C9A-E6E5-DE54-DFDAEBBB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5600" dirty="0" err="1"/>
              <a:t>Fundamentos</a:t>
            </a:r>
            <a:r>
              <a:rPr lang="en-US" sz="5600" dirty="0"/>
              <a:t> de la vision computarizada</a:t>
            </a:r>
            <a:endParaRPr lang="es-MX" sz="5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7C033ED-B85A-53A3-C4C1-38A94E8FE8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661060"/>
              </p:ext>
            </p:extLst>
          </p:nvPr>
        </p:nvGraphicFramePr>
        <p:xfrm>
          <a:off x="960438" y="2749621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87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F8945-2CD4-369B-220B-093F2160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s-MX" sz="5600"/>
              <a:t>¿</a:t>
            </a:r>
            <a:r>
              <a:rPr lang="en-US" sz="5600"/>
              <a:t>Que es </a:t>
            </a:r>
            <a:r>
              <a:rPr lang="es-MX" sz="5600"/>
              <a:t>visión</a:t>
            </a:r>
            <a:r>
              <a:rPr lang="en-US" sz="5600"/>
              <a:t> computarizada?</a:t>
            </a:r>
            <a:endParaRPr lang="es-MX" sz="5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902E-C159-B07E-5533-600462E4B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5869303" cy="3593592"/>
          </a:xfrm>
        </p:spPr>
        <p:txBody>
          <a:bodyPr>
            <a:normAutofit/>
          </a:bodyPr>
          <a:lstStyle/>
          <a:p>
            <a:pPr>
              <a:lnSpc>
                <a:spcPct val="91000"/>
              </a:lnSpc>
            </a:pPr>
            <a:r>
              <a:rPr lang="es-MX" dirty="0"/>
              <a:t>Es una herramienta que permite captar imágenes, procesarlas y generar información a través de ellas. </a:t>
            </a:r>
            <a:endParaRPr lang="es-MX"/>
          </a:p>
          <a:p>
            <a:pPr>
              <a:lnSpc>
                <a:spcPct val="91000"/>
              </a:lnSpc>
            </a:pPr>
            <a:r>
              <a:rPr lang="es-MX" dirty="0"/>
              <a:t>La aplicación de la visión computarizada abarca muchas áreas de la industria, puede ser usada para identificar la forma de un molde, identificación de personas, entre muchos otros usos.</a:t>
            </a:r>
            <a:endParaRPr lang="es-MX"/>
          </a:p>
        </p:txBody>
      </p:sp>
      <p:pic>
        <p:nvPicPr>
          <p:cNvPr id="1026" name="Picture 2" descr="An image of computer vision, focus on show a camera and a computer doing the processing of the image">
            <a:extLst>
              <a:ext uri="{FF2B5EF4-FFF2-40B4-BE49-F238E27FC236}">
                <a16:creationId xmlns:a16="http://schemas.microsoft.com/office/drawing/2014/main" id="{D6157DC7-EC06-53C6-72FD-A6DCA046F7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319"/>
          <a:stretch/>
        </p:blipFill>
        <p:spPr bwMode="auto">
          <a:xfrm>
            <a:off x="7537704" y="2264989"/>
            <a:ext cx="4654296" cy="459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6587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363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Franklin Gothic Demi Cond</vt:lpstr>
      <vt:lpstr>Franklin Gothic Medium</vt:lpstr>
      <vt:lpstr>Wingdings</vt:lpstr>
      <vt:lpstr>JuxtaposeVTI</vt:lpstr>
      <vt:lpstr>Hyperion - CCM</vt:lpstr>
      <vt:lpstr>Introducción</vt:lpstr>
      <vt:lpstr>Drones autónomos</vt:lpstr>
      <vt:lpstr>Introducción al drone Tello y sus características (sensores y actuadores)</vt:lpstr>
      <vt:lpstr>python</vt:lpstr>
      <vt:lpstr>Básico de la programación del dron Tello</vt:lpstr>
      <vt:lpstr>Keyboard controller</vt:lpstr>
      <vt:lpstr>Fundamentos de la vision computarizada</vt:lpstr>
      <vt:lpstr>¿Que es visión computarizada?</vt:lpstr>
      <vt:lpstr>Read images, videos and webcams</vt:lpstr>
      <vt:lpstr>Basic functions</vt:lpstr>
      <vt:lpstr>Resizing and cropping</vt:lpstr>
      <vt:lpstr>Shapes and text</vt:lpstr>
      <vt:lpstr>Warp perspective</vt:lpstr>
      <vt:lpstr>Joining images</vt:lpstr>
      <vt:lpstr>Color detection</vt:lpstr>
      <vt:lpstr>Contour / shape detection</vt:lpstr>
      <vt:lpstr>Face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Hyperion - CCM</dc:title>
  <dc:creator>Uriel Alberto Ángeles Quevedo</dc:creator>
  <cp:lastModifiedBy>Uriel Alberto Ángeles Quevedo</cp:lastModifiedBy>
  <cp:revision>1</cp:revision>
  <dcterms:created xsi:type="dcterms:W3CDTF">2023-11-16T05:11:19Z</dcterms:created>
  <dcterms:modified xsi:type="dcterms:W3CDTF">2024-02-05T04:40:38Z</dcterms:modified>
</cp:coreProperties>
</file>