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  <p:sldId id="265" r:id="rId9"/>
    <p:sldId id="263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CC"/>
    <a:srgbClr val="FFA3A3"/>
    <a:srgbClr val="CC0000"/>
    <a:srgbClr val="FE0000"/>
    <a:srgbClr val="FF0909"/>
    <a:srgbClr val="FF2525"/>
    <a:srgbClr val="FF5353"/>
    <a:srgbClr val="823232"/>
    <a:srgbClr val="D67C7C"/>
    <a:srgbClr val="FF8F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02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8F976E6-F4B8-4987-AED0-1FAB5BC4530A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CA853BE-B753-4AF8-A5B1-319B6CDDE662}">
      <dgm:prSet custT="1"/>
      <dgm:spPr>
        <a:solidFill>
          <a:srgbClr val="B02E2E"/>
        </a:solidFill>
        <a:ln>
          <a:noFill/>
        </a:ln>
      </dgm:spPr>
      <dgm:t>
        <a:bodyPr/>
        <a:lstStyle/>
        <a:p>
          <a:r>
            <a:rPr lang="en-US" sz="2800" dirty="0">
              <a:latin typeface="Aclonica" panose="02060503000000020004" pitchFamily="18" charset="0"/>
            </a:rPr>
            <a:t>Morphological influence</a:t>
          </a:r>
        </a:p>
      </dgm:t>
    </dgm:pt>
    <dgm:pt modelId="{E3F6BD56-1C14-4746-BD8A-41E762E97B5E}" type="parTrans" cxnId="{5E0DA3F7-EC5B-4FEC-8144-82DF92D640D7}">
      <dgm:prSet/>
      <dgm:spPr/>
      <dgm:t>
        <a:bodyPr/>
        <a:lstStyle/>
        <a:p>
          <a:endParaRPr lang="en-US" sz="2800">
            <a:latin typeface="Aclonica" panose="02060503000000020004" pitchFamily="18" charset="0"/>
          </a:endParaRPr>
        </a:p>
      </dgm:t>
    </dgm:pt>
    <dgm:pt modelId="{067F4E4C-0C1E-4B63-9748-EF1A5035AC0E}" type="sibTrans" cxnId="{5E0DA3F7-EC5B-4FEC-8144-82DF92D640D7}">
      <dgm:prSet/>
      <dgm:spPr/>
      <dgm:t>
        <a:bodyPr/>
        <a:lstStyle/>
        <a:p>
          <a:endParaRPr lang="en-US" sz="2800">
            <a:latin typeface="Aclonica" panose="02060503000000020004" pitchFamily="18" charset="0"/>
          </a:endParaRPr>
        </a:p>
      </dgm:t>
    </dgm:pt>
    <dgm:pt modelId="{2C690F43-517D-4363-8B7B-6DCC6B21C4AB}">
      <dgm:prSet custT="1"/>
      <dgm:spPr>
        <a:solidFill>
          <a:srgbClr val="A05252"/>
        </a:solidFill>
        <a:ln>
          <a:noFill/>
        </a:ln>
      </dgm:spPr>
      <dgm:t>
        <a:bodyPr/>
        <a:lstStyle/>
        <a:p>
          <a:r>
            <a:rPr lang="en-US" sz="2800">
              <a:latin typeface="Aclonica" panose="02060503000000020004" pitchFamily="18" charset="0"/>
            </a:rPr>
            <a:t>Abstractness</a:t>
          </a:r>
        </a:p>
      </dgm:t>
    </dgm:pt>
    <dgm:pt modelId="{7106BC9C-A125-482F-9245-E4370E49154E}" type="parTrans" cxnId="{9BCD8E2D-F408-4662-876D-84BD56DD65A6}">
      <dgm:prSet/>
      <dgm:spPr>
        <a:solidFill>
          <a:srgbClr val="A05252"/>
        </a:solidFill>
        <a:ln>
          <a:solidFill>
            <a:srgbClr val="C00000"/>
          </a:solidFill>
        </a:ln>
      </dgm:spPr>
      <dgm:t>
        <a:bodyPr/>
        <a:lstStyle/>
        <a:p>
          <a:endParaRPr lang="en-US" sz="2800">
            <a:latin typeface="Aclonica" panose="02060503000000020004" pitchFamily="18" charset="0"/>
          </a:endParaRPr>
        </a:p>
      </dgm:t>
    </dgm:pt>
    <dgm:pt modelId="{F5461C0C-7406-4995-AB5E-BEF156D9D9EC}" type="sibTrans" cxnId="{9BCD8E2D-F408-4662-876D-84BD56DD65A6}">
      <dgm:prSet/>
      <dgm:spPr/>
      <dgm:t>
        <a:bodyPr/>
        <a:lstStyle/>
        <a:p>
          <a:endParaRPr lang="en-US" sz="2800">
            <a:latin typeface="Aclonica" panose="02060503000000020004" pitchFamily="18" charset="0"/>
          </a:endParaRPr>
        </a:p>
      </dgm:t>
    </dgm:pt>
    <dgm:pt modelId="{52424DE5-0EFB-4686-AD34-6B471C558AAD}">
      <dgm:prSet custT="1"/>
      <dgm:spPr>
        <a:solidFill>
          <a:srgbClr val="A05252"/>
        </a:solidFill>
        <a:ln>
          <a:noFill/>
        </a:ln>
      </dgm:spPr>
      <dgm:t>
        <a:bodyPr/>
        <a:lstStyle/>
        <a:p>
          <a:r>
            <a:rPr lang="en-US" sz="2800">
              <a:latin typeface="Aclonica" panose="02060503000000020004" pitchFamily="18" charset="0"/>
            </a:rPr>
            <a:t>Concreteness</a:t>
          </a:r>
        </a:p>
      </dgm:t>
    </dgm:pt>
    <dgm:pt modelId="{6C1B828E-4935-49E7-B823-59CA355C8A6A}" type="parTrans" cxnId="{725D21F9-8776-4CA4-9752-8BEEC0AC8F1E}">
      <dgm:prSet/>
      <dgm:spPr>
        <a:solidFill>
          <a:srgbClr val="A05252"/>
        </a:solidFill>
        <a:ln>
          <a:solidFill>
            <a:srgbClr val="C00000"/>
          </a:solidFill>
        </a:ln>
      </dgm:spPr>
      <dgm:t>
        <a:bodyPr/>
        <a:lstStyle/>
        <a:p>
          <a:endParaRPr lang="en-US" sz="2800">
            <a:latin typeface="Aclonica" panose="02060503000000020004" pitchFamily="18" charset="0"/>
          </a:endParaRPr>
        </a:p>
      </dgm:t>
    </dgm:pt>
    <dgm:pt modelId="{23D08250-E6DB-4AED-87E6-C9478DA3945E}" type="sibTrans" cxnId="{725D21F9-8776-4CA4-9752-8BEEC0AC8F1E}">
      <dgm:prSet/>
      <dgm:spPr/>
      <dgm:t>
        <a:bodyPr/>
        <a:lstStyle/>
        <a:p>
          <a:endParaRPr lang="en-US" sz="2800">
            <a:latin typeface="Aclonica" panose="02060503000000020004" pitchFamily="18" charset="0"/>
          </a:endParaRPr>
        </a:p>
      </dgm:t>
    </dgm:pt>
    <dgm:pt modelId="{E6C627EE-18D2-4BAD-BEE3-1D4E1145E094}" type="pres">
      <dgm:prSet presAssocID="{78F976E6-F4B8-4987-AED0-1FAB5BC4530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FC32C288-FDD7-4590-B747-B0B66D5C4391}" type="pres">
      <dgm:prSet presAssocID="{CCA853BE-B753-4AF8-A5B1-319B6CDDE662}" presName="hierRoot1" presStyleCnt="0">
        <dgm:presLayoutVars>
          <dgm:hierBranch val="init"/>
        </dgm:presLayoutVars>
      </dgm:prSet>
      <dgm:spPr/>
    </dgm:pt>
    <dgm:pt modelId="{C76C3FF5-7281-4F3E-9157-EAA0D60DB9F7}" type="pres">
      <dgm:prSet presAssocID="{CCA853BE-B753-4AF8-A5B1-319B6CDDE662}" presName="rootComposite1" presStyleCnt="0"/>
      <dgm:spPr/>
    </dgm:pt>
    <dgm:pt modelId="{40657083-874D-46E7-AC9D-CE5F567B9EBE}" type="pres">
      <dgm:prSet presAssocID="{CCA853BE-B753-4AF8-A5B1-319B6CDDE662}" presName="rootText1" presStyleLbl="node0" presStyleIdx="0" presStyleCnt="1">
        <dgm:presLayoutVars>
          <dgm:chPref val="3"/>
        </dgm:presLayoutVars>
      </dgm:prSet>
      <dgm:spPr/>
    </dgm:pt>
    <dgm:pt modelId="{F0A62F84-701A-4C91-9F5B-3517944F8584}" type="pres">
      <dgm:prSet presAssocID="{CCA853BE-B753-4AF8-A5B1-319B6CDDE662}" presName="rootConnector1" presStyleLbl="node1" presStyleIdx="0" presStyleCnt="0"/>
      <dgm:spPr/>
    </dgm:pt>
    <dgm:pt modelId="{82661BC8-C8AF-4976-82C2-E0C96702403D}" type="pres">
      <dgm:prSet presAssocID="{CCA853BE-B753-4AF8-A5B1-319B6CDDE662}" presName="hierChild2" presStyleCnt="0"/>
      <dgm:spPr/>
    </dgm:pt>
    <dgm:pt modelId="{D41CF5ED-7693-492C-81FB-2E98AAF52B60}" type="pres">
      <dgm:prSet presAssocID="{7106BC9C-A125-482F-9245-E4370E49154E}" presName="Name37" presStyleLbl="parChTrans1D2" presStyleIdx="0" presStyleCnt="2"/>
      <dgm:spPr/>
    </dgm:pt>
    <dgm:pt modelId="{59351C07-CA63-4C36-AC6B-6931A14CF243}" type="pres">
      <dgm:prSet presAssocID="{2C690F43-517D-4363-8B7B-6DCC6B21C4AB}" presName="hierRoot2" presStyleCnt="0">
        <dgm:presLayoutVars>
          <dgm:hierBranch val="init"/>
        </dgm:presLayoutVars>
      </dgm:prSet>
      <dgm:spPr/>
    </dgm:pt>
    <dgm:pt modelId="{02A62945-564F-44AC-862A-90B628A17709}" type="pres">
      <dgm:prSet presAssocID="{2C690F43-517D-4363-8B7B-6DCC6B21C4AB}" presName="rootComposite" presStyleCnt="0"/>
      <dgm:spPr/>
    </dgm:pt>
    <dgm:pt modelId="{3809B409-971B-4695-A977-058FB56DD39D}" type="pres">
      <dgm:prSet presAssocID="{2C690F43-517D-4363-8B7B-6DCC6B21C4AB}" presName="rootText" presStyleLbl="node2" presStyleIdx="0" presStyleCnt="2" custScaleY="68738">
        <dgm:presLayoutVars>
          <dgm:chPref val="3"/>
        </dgm:presLayoutVars>
      </dgm:prSet>
      <dgm:spPr/>
    </dgm:pt>
    <dgm:pt modelId="{5F798854-914F-4BD6-A5B9-F8D58CA6C0C4}" type="pres">
      <dgm:prSet presAssocID="{2C690F43-517D-4363-8B7B-6DCC6B21C4AB}" presName="rootConnector" presStyleLbl="node2" presStyleIdx="0" presStyleCnt="2"/>
      <dgm:spPr/>
    </dgm:pt>
    <dgm:pt modelId="{30588707-E868-45F6-B1B2-B8C0151EE89E}" type="pres">
      <dgm:prSet presAssocID="{2C690F43-517D-4363-8B7B-6DCC6B21C4AB}" presName="hierChild4" presStyleCnt="0"/>
      <dgm:spPr/>
    </dgm:pt>
    <dgm:pt modelId="{ECCDE760-C25B-474B-BA5B-8F24C2DB86B0}" type="pres">
      <dgm:prSet presAssocID="{2C690F43-517D-4363-8B7B-6DCC6B21C4AB}" presName="hierChild5" presStyleCnt="0"/>
      <dgm:spPr/>
    </dgm:pt>
    <dgm:pt modelId="{378D6F7F-D512-4521-B015-248050EFB99E}" type="pres">
      <dgm:prSet presAssocID="{6C1B828E-4935-49E7-B823-59CA355C8A6A}" presName="Name37" presStyleLbl="parChTrans1D2" presStyleIdx="1" presStyleCnt="2"/>
      <dgm:spPr/>
    </dgm:pt>
    <dgm:pt modelId="{C7D0CEA0-7F45-437F-9442-9F62D8AE9DDD}" type="pres">
      <dgm:prSet presAssocID="{52424DE5-0EFB-4686-AD34-6B471C558AAD}" presName="hierRoot2" presStyleCnt="0">
        <dgm:presLayoutVars>
          <dgm:hierBranch val="init"/>
        </dgm:presLayoutVars>
      </dgm:prSet>
      <dgm:spPr/>
    </dgm:pt>
    <dgm:pt modelId="{DCE0C4EF-B8AD-45E6-9DEA-A7833FB890E7}" type="pres">
      <dgm:prSet presAssocID="{52424DE5-0EFB-4686-AD34-6B471C558AAD}" presName="rootComposite" presStyleCnt="0"/>
      <dgm:spPr/>
    </dgm:pt>
    <dgm:pt modelId="{15AA368E-CAAA-46BD-B32B-E7750ECB41C8}" type="pres">
      <dgm:prSet presAssocID="{52424DE5-0EFB-4686-AD34-6B471C558AAD}" presName="rootText" presStyleLbl="node2" presStyleIdx="1" presStyleCnt="2" custScaleY="68738">
        <dgm:presLayoutVars>
          <dgm:chPref val="3"/>
        </dgm:presLayoutVars>
      </dgm:prSet>
      <dgm:spPr/>
    </dgm:pt>
    <dgm:pt modelId="{2A6BE715-E619-4199-B112-FB0B61D8ED81}" type="pres">
      <dgm:prSet presAssocID="{52424DE5-0EFB-4686-AD34-6B471C558AAD}" presName="rootConnector" presStyleLbl="node2" presStyleIdx="1" presStyleCnt="2"/>
      <dgm:spPr/>
    </dgm:pt>
    <dgm:pt modelId="{49E15BC1-3FFB-406B-A08E-8BAFA3021736}" type="pres">
      <dgm:prSet presAssocID="{52424DE5-0EFB-4686-AD34-6B471C558AAD}" presName="hierChild4" presStyleCnt="0"/>
      <dgm:spPr/>
    </dgm:pt>
    <dgm:pt modelId="{25045A46-58F5-4FE0-B11A-064FF2ABA9AD}" type="pres">
      <dgm:prSet presAssocID="{52424DE5-0EFB-4686-AD34-6B471C558AAD}" presName="hierChild5" presStyleCnt="0"/>
      <dgm:spPr/>
    </dgm:pt>
    <dgm:pt modelId="{CA276FFE-5F2A-4951-BE54-4C0EFAA60415}" type="pres">
      <dgm:prSet presAssocID="{CCA853BE-B753-4AF8-A5B1-319B6CDDE662}" presName="hierChild3" presStyleCnt="0"/>
      <dgm:spPr/>
    </dgm:pt>
  </dgm:ptLst>
  <dgm:cxnLst>
    <dgm:cxn modelId="{5BB9291F-18D3-47C4-8E4F-AB155E1ED9FA}" type="presOf" srcId="{7106BC9C-A125-482F-9245-E4370E49154E}" destId="{D41CF5ED-7693-492C-81FB-2E98AAF52B60}" srcOrd="0" destOrd="0" presId="urn:microsoft.com/office/officeart/2005/8/layout/orgChart1"/>
    <dgm:cxn modelId="{9BCD8E2D-F408-4662-876D-84BD56DD65A6}" srcId="{CCA853BE-B753-4AF8-A5B1-319B6CDDE662}" destId="{2C690F43-517D-4363-8B7B-6DCC6B21C4AB}" srcOrd="0" destOrd="0" parTransId="{7106BC9C-A125-482F-9245-E4370E49154E}" sibTransId="{F5461C0C-7406-4995-AB5E-BEF156D9D9EC}"/>
    <dgm:cxn modelId="{76299D34-1485-4116-942F-6073742AD48D}" type="presOf" srcId="{2C690F43-517D-4363-8B7B-6DCC6B21C4AB}" destId="{3809B409-971B-4695-A977-058FB56DD39D}" srcOrd="0" destOrd="0" presId="urn:microsoft.com/office/officeart/2005/8/layout/orgChart1"/>
    <dgm:cxn modelId="{AF7EBD62-E4A6-4AA2-BD17-067210505734}" type="presOf" srcId="{6C1B828E-4935-49E7-B823-59CA355C8A6A}" destId="{378D6F7F-D512-4521-B015-248050EFB99E}" srcOrd="0" destOrd="0" presId="urn:microsoft.com/office/officeart/2005/8/layout/orgChart1"/>
    <dgm:cxn modelId="{61679E44-ACC3-424B-97E4-42C14C95AD0C}" type="presOf" srcId="{52424DE5-0EFB-4686-AD34-6B471C558AAD}" destId="{15AA368E-CAAA-46BD-B32B-E7750ECB41C8}" srcOrd="0" destOrd="0" presId="urn:microsoft.com/office/officeart/2005/8/layout/orgChart1"/>
    <dgm:cxn modelId="{59093347-C296-44EA-8A82-12EE1397038D}" type="presOf" srcId="{2C690F43-517D-4363-8B7B-6DCC6B21C4AB}" destId="{5F798854-914F-4BD6-A5B9-F8D58CA6C0C4}" srcOrd="1" destOrd="0" presId="urn:microsoft.com/office/officeart/2005/8/layout/orgChart1"/>
    <dgm:cxn modelId="{935E696C-A950-4635-B9D9-B027B4E9ACD1}" type="presOf" srcId="{CCA853BE-B753-4AF8-A5B1-319B6CDDE662}" destId="{F0A62F84-701A-4C91-9F5B-3517944F8584}" srcOrd="1" destOrd="0" presId="urn:microsoft.com/office/officeart/2005/8/layout/orgChart1"/>
    <dgm:cxn modelId="{BEB00A90-8EB4-4869-BD0F-52B1B7AF1ECB}" type="presOf" srcId="{78F976E6-F4B8-4987-AED0-1FAB5BC4530A}" destId="{E6C627EE-18D2-4BAD-BEE3-1D4E1145E094}" srcOrd="0" destOrd="0" presId="urn:microsoft.com/office/officeart/2005/8/layout/orgChart1"/>
    <dgm:cxn modelId="{6F833291-D9CC-4260-8961-74BEFED50237}" type="presOf" srcId="{52424DE5-0EFB-4686-AD34-6B471C558AAD}" destId="{2A6BE715-E619-4199-B112-FB0B61D8ED81}" srcOrd="1" destOrd="0" presId="urn:microsoft.com/office/officeart/2005/8/layout/orgChart1"/>
    <dgm:cxn modelId="{678D21B5-7030-4616-B73B-D43F8D22AC8C}" type="presOf" srcId="{CCA853BE-B753-4AF8-A5B1-319B6CDDE662}" destId="{40657083-874D-46E7-AC9D-CE5F567B9EBE}" srcOrd="0" destOrd="0" presId="urn:microsoft.com/office/officeart/2005/8/layout/orgChart1"/>
    <dgm:cxn modelId="{5E0DA3F7-EC5B-4FEC-8144-82DF92D640D7}" srcId="{78F976E6-F4B8-4987-AED0-1FAB5BC4530A}" destId="{CCA853BE-B753-4AF8-A5B1-319B6CDDE662}" srcOrd="0" destOrd="0" parTransId="{E3F6BD56-1C14-4746-BD8A-41E762E97B5E}" sibTransId="{067F4E4C-0C1E-4B63-9748-EF1A5035AC0E}"/>
    <dgm:cxn modelId="{725D21F9-8776-4CA4-9752-8BEEC0AC8F1E}" srcId="{CCA853BE-B753-4AF8-A5B1-319B6CDDE662}" destId="{52424DE5-0EFB-4686-AD34-6B471C558AAD}" srcOrd="1" destOrd="0" parTransId="{6C1B828E-4935-49E7-B823-59CA355C8A6A}" sibTransId="{23D08250-E6DB-4AED-87E6-C9478DA3945E}"/>
    <dgm:cxn modelId="{4E1DE050-A000-419D-AAF3-50D638EFF456}" type="presParOf" srcId="{E6C627EE-18D2-4BAD-BEE3-1D4E1145E094}" destId="{FC32C288-FDD7-4590-B747-B0B66D5C4391}" srcOrd="0" destOrd="0" presId="urn:microsoft.com/office/officeart/2005/8/layout/orgChart1"/>
    <dgm:cxn modelId="{4DC15B40-F7D8-4AE6-A2DA-C0DB0B653C42}" type="presParOf" srcId="{FC32C288-FDD7-4590-B747-B0B66D5C4391}" destId="{C76C3FF5-7281-4F3E-9157-EAA0D60DB9F7}" srcOrd="0" destOrd="0" presId="urn:microsoft.com/office/officeart/2005/8/layout/orgChart1"/>
    <dgm:cxn modelId="{D0626373-35F1-4EB7-AB97-2D1528410C0D}" type="presParOf" srcId="{C76C3FF5-7281-4F3E-9157-EAA0D60DB9F7}" destId="{40657083-874D-46E7-AC9D-CE5F567B9EBE}" srcOrd="0" destOrd="0" presId="urn:microsoft.com/office/officeart/2005/8/layout/orgChart1"/>
    <dgm:cxn modelId="{FC099ADF-F61E-4FC0-A18F-F2E5F3818356}" type="presParOf" srcId="{C76C3FF5-7281-4F3E-9157-EAA0D60DB9F7}" destId="{F0A62F84-701A-4C91-9F5B-3517944F8584}" srcOrd="1" destOrd="0" presId="urn:microsoft.com/office/officeart/2005/8/layout/orgChart1"/>
    <dgm:cxn modelId="{BEF8A11D-92FC-4EFC-A1B3-81C680CA8CA6}" type="presParOf" srcId="{FC32C288-FDD7-4590-B747-B0B66D5C4391}" destId="{82661BC8-C8AF-4976-82C2-E0C96702403D}" srcOrd="1" destOrd="0" presId="urn:microsoft.com/office/officeart/2005/8/layout/orgChart1"/>
    <dgm:cxn modelId="{F7EA48CB-A280-4E29-AB7A-A4CA9438AA4E}" type="presParOf" srcId="{82661BC8-C8AF-4976-82C2-E0C96702403D}" destId="{D41CF5ED-7693-492C-81FB-2E98AAF52B60}" srcOrd="0" destOrd="0" presId="urn:microsoft.com/office/officeart/2005/8/layout/orgChart1"/>
    <dgm:cxn modelId="{1773BB3F-D6B3-43EE-8401-81BDAF925C0D}" type="presParOf" srcId="{82661BC8-C8AF-4976-82C2-E0C96702403D}" destId="{59351C07-CA63-4C36-AC6B-6931A14CF243}" srcOrd="1" destOrd="0" presId="urn:microsoft.com/office/officeart/2005/8/layout/orgChart1"/>
    <dgm:cxn modelId="{6B6CBBDB-65CA-49CA-90DC-B7A83D6D0D35}" type="presParOf" srcId="{59351C07-CA63-4C36-AC6B-6931A14CF243}" destId="{02A62945-564F-44AC-862A-90B628A17709}" srcOrd="0" destOrd="0" presId="urn:microsoft.com/office/officeart/2005/8/layout/orgChart1"/>
    <dgm:cxn modelId="{F71DF39F-F1B7-40FE-B11D-B5D73ECB730C}" type="presParOf" srcId="{02A62945-564F-44AC-862A-90B628A17709}" destId="{3809B409-971B-4695-A977-058FB56DD39D}" srcOrd="0" destOrd="0" presId="urn:microsoft.com/office/officeart/2005/8/layout/orgChart1"/>
    <dgm:cxn modelId="{85AFDA52-708D-4FCB-93AF-55576E87BB33}" type="presParOf" srcId="{02A62945-564F-44AC-862A-90B628A17709}" destId="{5F798854-914F-4BD6-A5B9-F8D58CA6C0C4}" srcOrd="1" destOrd="0" presId="urn:microsoft.com/office/officeart/2005/8/layout/orgChart1"/>
    <dgm:cxn modelId="{10E80D59-FC1F-491A-AF30-6C59CFDAF2BA}" type="presParOf" srcId="{59351C07-CA63-4C36-AC6B-6931A14CF243}" destId="{30588707-E868-45F6-B1B2-B8C0151EE89E}" srcOrd="1" destOrd="0" presId="urn:microsoft.com/office/officeart/2005/8/layout/orgChart1"/>
    <dgm:cxn modelId="{26A8D6CA-A18E-45FA-B6C7-30EE8CCC771D}" type="presParOf" srcId="{59351C07-CA63-4C36-AC6B-6931A14CF243}" destId="{ECCDE760-C25B-474B-BA5B-8F24C2DB86B0}" srcOrd="2" destOrd="0" presId="urn:microsoft.com/office/officeart/2005/8/layout/orgChart1"/>
    <dgm:cxn modelId="{06E5A58A-22BE-45D5-B199-6688884211BD}" type="presParOf" srcId="{82661BC8-C8AF-4976-82C2-E0C96702403D}" destId="{378D6F7F-D512-4521-B015-248050EFB99E}" srcOrd="2" destOrd="0" presId="urn:microsoft.com/office/officeart/2005/8/layout/orgChart1"/>
    <dgm:cxn modelId="{2425928F-A72C-4B31-B993-2A4179291310}" type="presParOf" srcId="{82661BC8-C8AF-4976-82C2-E0C96702403D}" destId="{C7D0CEA0-7F45-437F-9442-9F62D8AE9DDD}" srcOrd="3" destOrd="0" presId="urn:microsoft.com/office/officeart/2005/8/layout/orgChart1"/>
    <dgm:cxn modelId="{9E3A2D14-3C10-46FA-A147-9861B2A10BD3}" type="presParOf" srcId="{C7D0CEA0-7F45-437F-9442-9F62D8AE9DDD}" destId="{DCE0C4EF-B8AD-45E6-9DEA-A7833FB890E7}" srcOrd="0" destOrd="0" presId="urn:microsoft.com/office/officeart/2005/8/layout/orgChart1"/>
    <dgm:cxn modelId="{21ED241B-8618-4D91-BFCF-A2C359489005}" type="presParOf" srcId="{DCE0C4EF-B8AD-45E6-9DEA-A7833FB890E7}" destId="{15AA368E-CAAA-46BD-B32B-E7750ECB41C8}" srcOrd="0" destOrd="0" presId="urn:microsoft.com/office/officeart/2005/8/layout/orgChart1"/>
    <dgm:cxn modelId="{196DF67C-E0DB-4AA7-B261-C8DB4DDD87A0}" type="presParOf" srcId="{DCE0C4EF-B8AD-45E6-9DEA-A7833FB890E7}" destId="{2A6BE715-E619-4199-B112-FB0B61D8ED81}" srcOrd="1" destOrd="0" presId="urn:microsoft.com/office/officeart/2005/8/layout/orgChart1"/>
    <dgm:cxn modelId="{2C776BB4-BAC4-4D5B-AAC8-54BE85375A38}" type="presParOf" srcId="{C7D0CEA0-7F45-437F-9442-9F62D8AE9DDD}" destId="{49E15BC1-3FFB-406B-A08E-8BAFA3021736}" srcOrd="1" destOrd="0" presId="urn:microsoft.com/office/officeart/2005/8/layout/orgChart1"/>
    <dgm:cxn modelId="{AF905953-D3CE-4CE9-959B-AC4AA3CA932E}" type="presParOf" srcId="{C7D0CEA0-7F45-437F-9442-9F62D8AE9DDD}" destId="{25045A46-58F5-4FE0-B11A-064FF2ABA9AD}" srcOrd="2" destOrd="0" presId="urn:microsoft.com/office/officeart/2005/8/layout/orgChart1"/>
    <dgm:cxn modelId="{0CE0ABC8-C96B-4E2C-AA6E-2CFE8058FBB7}" type="presParOf" srcId="{FC32C288-FDD7-4590-B747-B0B66D5C4391}" destId="{CA276FFE-5F2A-4951-BE54-4C0EFAA60415}" srcOrd="2" destOrd="0" presId="urn:microsoft.com/office/officeart/2005/8/layout/orgChart1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6CF8EF0-9058-4974-8450-132FF38DC5D5}" type="doc">
      <dgm:prSet loTypeId="urn:microsoft.com/office/officeart/2005/8/layout/radial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86907D1-4F88-4B53-A0A7-051929DAB29A}">
      <dgm:prSet custT="1"/>
      <dgm:spPr>
        <a:solidFill>
          <a:srgbClr val="CD3333"/>
        </a:solidFill>
      </dgm:spPr>
      <dgm:t>
        <a:bodyPr/>
        <a:lstStyle/>
        <a:p>
          <a:r>
            <a:rPr lang="en-US" sz="2400">
              <a:latin typeface="Aclonica" panose="02060503000000020004" pitchFamily="18" charset="0"/>
            </a:rPr>
            <a:t>Abstract</a:t>
          </a:r>
        </a:p>
      </dgm:t>
    </dgm:pt>
    <dgm:pt modelId="{62CE1843-3910-4AE7-B219-375B571D9D79}" type="parTrans" cxnId="{50D59ADE-848A-4963-B8A2-1B797B679C28}">
      <dgm:prSet/>
      <dgm:spPr/>
      <dgm:t>
        <a:bodyPr/>
        <a:lstStyle/>
        <a:p>
          <a:endParaRPr lang="en-US">
            <a:latin typeface="Aclonica" panose="02060503000000020004" pitchFamily="18" charset="0"/>
          </a:endParaRPr>
        </a:p>
      </dgm:t>
    </dgm:pt>
    <dgm:pt modelId="{88986748-3BE3-48B7-AD56-B5CEF2B49992}" type="sibTrans" cxnId="{50D59ADE-848A-4963-B8A2-1B797B679C28}">
      <dgm:prSet/>
      <dgm:spPr/>
      <dgm:t>
        <a:bodyPr/>
        <a:lstStyle/>
        <a:p>
          <a:endParaRPr lang="en-US">
            <a:latin typeface="Aclonica" panose="02060503000000020004" pitchFamily="18" charset="0"/>
          </a:endParaRPr>
        </a:p>
      </dgm:t>
    </dgm:pt>
    <dgm:pt modelId="{037820BE-E34F-413E-8E68-BA9CEDC3D439}">
      <dgm:prSet/>
      <dgm:spPr>
        <a:solidFill>
          <a:srgbClr val="8F2525"/>
        </a:solidFill>
      </dgm:spPr>
      <dgm:t>
        <a:bodyPr/>
        <a:lstStyle/>
        <a:p>
          <a:r>
            <a:rPr lang="en-US" dirty="0">
              <a:latin typeface="Aclonica" panose="02060503000000020004" pitchFamily="18" charset="0"/>
            </a:rPr>
            <a:t>rac</a:t>
          </a:r>
          <a:r>
            <a:rPr lang="en-US" b="1" dirty="0">
              <a:solidFill>
                <a:srgbClr val="FFCCCC"/>
              </a:solidFill>
              <a:latin typeface="Aclonica" panose="02060503000000020004" pitchFamily="18" charset="0"/>
            </a:rPr>
            <a:t>ism</a:t>
          </a:r>
          <a:endParaRPr lang="en-US" dirty="0">
            <a:solidFill>
              <a:srgbClr val="FFCCCC"/>
            </a:solidFill>
            <a:latin typeface="Aclonica" panose="02060503000000020004" pitchFamily="18" charset="0"/>
          </a:endParaRPr>
        </a:p>
      </dgm:t>
    </dgm:pt>
    <dgm:pt modelId="{A09AA7D5-F3D5-4ADA-9186-10AE320A14C5}" type="parTrans" cxnId="{FA533788-CC0C-4E4D-BE91-5D7565466C77}">
      <dgm:prSet/>
      <dgm:spPr>
        <a:solidFill>
          <a:srgbClr val="C89494"/>
        </a:solidFill>
      </dgm:spPr>
      <dgm:t>
        <a:bodyPr/>
        <a:lstStyle/>
        <a:p>
          <a:endParaRPr lang="en-US">
            <a:latin typeface="Aclonica" panose="02060503000000020004" pitchFamily="18" charset="0"/>
          </a:endParaRPr>
        </a:p>
      </dgm:t>
    </dgm:pt>
    <dgm:pt modelId="{E2DC1CEB-0E6B-4118-8CB7-92DCB45ED2FC}" type="sibTrans" cxnId="{FA533788-CC0C-4E4D-BE91-5D7565466C77}">
      <dgm:prSet/>
      <dgm:spPr/>
      <dgm:t>
        <a:bodyPr/>
        <a:lstStyle/>
        <a:p>
          <a:endParaRPr lang="en-US">
            <a:latin typeface="Aclonica" panose="02060503000000020004" pitchFamily="18" charset="0"/>
          </a:endParaRPr>
        </a:p>
      </dgm:t>
    </dgm:pt>
    <dgm:pt modelId="{26FE2901-B58B-4706-A258-9121112A909D}">
      <dgm:prSet/>
      <dgm:spPr>
        <a:solidFill>
          <a:srgbClr val="8F2525"/>
        </a:solidFill>
      </dgm:spPr>
      <dgm:t>
        <a:bodyPr/>
        <a:lstStyle/>
        <a:p>
          <a:r>
            <a:rPr lang="en-US" dirty="0">
              <a:latin typeface="Aclonica" panose="02060503000000020004" pitchFamily="18" charset="0"/>
            </a:rPr>
            <a:t>aut</a:t>
          </a:r>
          <a:r>
            <a:rPr lang="en-US" b="1" dirty="0">
              <a:solidFill>
                <a:srgbClr val="FFCCCC"/>
              </a:solidFill>
              <a:latin typeface="Aclonica" panose="02060503000000020004" pitchFamily="18" charset="0"/>
            </a:rPr>
            <a:t>ism</a:t>
          </a:r>
          <a:endParaRPr lang="en-US" dirty="0">
            <a:solidFill>
              <a:srgbClr val="FFCCCC"/>
            </a:solidFill>
            <a:latin typeface="Aclonica" panose="02060503000000020004" pitchFamily="18" charset="0"/>
          </a:endParaRPr>
        </a:p>
      </dgm:t>
    </dgm:pt>
    <dgm:pt modelId="{3273AA51-2FCF-471C-8856-24CDB43CD939}" type="parTrans" cxnId="{B9BCD85B-6609-4D92-A98F-FE9D5843B313}">
      <dgm:prSet/>
      <dgm:spPr>
        <a:solidFill>
          <a:srgbClr val="C89494"/>
        </a:solidFill>
      </dgm:spPr>
      <dgm:t>
        <a:bodyPr/>
        <a:lstStyle/>
        <a:p>
          <a:endParaRPr lang="en-US">
            <a:latin typeface="Aclonica" panose="02060503000000020004" pitchFamily="18" charset="0"/>
          </a:endParaRPr>
        </a:p>
      </dgm:t>
    </dgm:pt>
    <dgm:pt modelId="{171660E0-C4F3-4BF0-99CE-C1912472773E}" type="sibTrans" cxnId="{B9BCD85B-6609-4D92-A98F-FE9D5843B313}">
      <dgm:prSet/>
      <dgm:spPr/>
      <dgm:t>
        <a:bodyPr/>
        <a:lstStyle/>
        <a:p>
          <a:endParaRPr lang="en-US">
            <a:latin typeface="Aclonica" panose="02060503000000020004" pitchFamily="18" charset="0"/>
          </a:endParaRPr>
        </a:p>
      </dgm:t>
    </dgm:pt>
    <dgm:pt modelId="{47424FDC-E477-47B9-B158-5AA4FF42510D}">
      <dgm:prSet/>
      <dgm:spPr>
        <a:solidFill>
          <a:srgbClr val="8F2525"/>
        </a:solidFill>
      </dgm:spPr>
      <dgm:t>
        <a:bodyPr/>
        <a:lstStyle/>
        <a:p>
          <a:r>
            <a:rPr lang="en-US" dirty="0">
              <a:latin typeface="Aclonica" panose="02060503000000020004" pitchFamily="18" charset="0"/>
            </a:rPr>
            <a:t>femin</a:t>
          </a:r>
          <a:r>
            <a:rPr lang="en-US" b="1" dirty="0">
              <a:solidFill>
                <a:srgbClr val="FFCCCC"/>
              </a:solidFill>
              <a:latin typeface="Aclonica" panose="02060503000000020004" pitchFamily="18" charset="0"/>
            </a:rPr>
            <a:t>ism</a:t>
          </a:r>
          <a:endParaRPr lang="en-US" dirty="0">
            <a:solidFill>
              <a:srgbClr val="FFCCCC"/>
            </a:solidFill>
            <a:latin typeface="Aclonica" panose="02060503000000020004" pitchFamily="18" charset="0"/>
          </a:endParaRPr>
        </a:p>
      </dgm:t>
    </dgm:pt>
    <dgm:pt modelId="{72AC5936-A28A-422A-AE23-F265BBD4B710}" type="parTrans" cxnId="{40A6AE24-3B0F-4895-91B2-0CD89F229735}">
      <dgm:prSet/>
      <dgm:spPr>
        <a:solidFill>
          <a:srgbClr val="C89494"/>
        </a:solidFill>
      </dgm:spPr>
      <dgm:t>
        <a:bodyPr/>
        <a:lstStyle/>
        <a:p>
          <a:endParaRPr lang="en-US">
            <a:latin typeface="Aclonica" panose="02060503000000020004" pitchFamily="18" charset="0"/>
          </a:endParaRPr>
        </a:p>
      </dgm:t>
    </dgm:pt>
    <dgm:pt modelId="{66DF64E3-E24B-422E-8153-03F4528DC88F}" type="sibTrans" cxnId="{40A6AE24-3B0F-4895-91B2-0CD89F229735}">
      <dgm:prSet/>
      <dgm:spPr/>
      <dgm:t>
        <a:bodyPr/>
        <a:lstStyle/>
        <a:p>
          <a:endParaRPr lang="en-US">
            <a:latin typeface="Aclonica" panose="02060503000000020004" pitchFamily="18" charset="0"/>
          </a:endParaRPr>
        </a:p>
      </dgm:t>
    </dgm:pt>
    <dgm:pt modelId="{0D13CD13-E30A-46E0-AA29-69DD2B779FB5}">
      <dgm:prSet/>
      <dgm:spPr>
        <a:solidFill>
          <a:srgbClr val="8F2525"/>
        </a:solidFill>
      </dgm:spPr>
      <dgm:t>
        <a:bodyPr/>
        <a:lstStyle/>
        <a:p>
          <a:r>
            <a:rPr lang="en-US" dirty="0">
              <a:latin typeface="Aclonica" panose="02060503000000020004" pitchFamily="18" charset="0"/>
            </a:rPr>
            <a:t>Adventur</a:t>
          </a:r>
          <a:r>
            <a:rPr lang="en-US" b="1" dirty="0">
              <a:solidFill>
                <a:srgbClr val="FFCCCC"/>
              </a:solidFill>
              <a:latin typeface="Aclonica" panose="02060503000000020004" pitchFamily="18" charset="0"/>
            </a:rPr>
            <a:t>ous</a:t>
          </a:r>
          <a:endParaRPr lang="en-US" dirty="0">
            <a:solidFill>
              <a:srgbClr val="FFCCCC"/>
            </a:solidFill>
            <a:latin typeface="Aclonica" panose="02060503000000020004" pitchFamily="18" charset="0"/>
          </a:endParaRPr>
        </a:p>
      </dgm:t>
    </dgm:pt>
    <dgm:pt modelId="{2A499BA1-9FE8-49AA-B85D-5550B8861DC9}" type="parTrans" cxnId="{BB55E20B-D382-4243-93A8-219F88333049}">
      <dgm:prSet/>
      <dgm:spPr>
        <a:solidFill>
          <a:srgbClr val="C89494"/>
        </a:solidFill>
      </dgm:spPr>
      <dgm:t>
        <a:bodyPr/>
        <a:lstStyle/>
        <a:p>
          <a:endParaRPr lang="en-US">
            <a:latin typeface="Aclonica" panose="02060503000000020004" pitchFamily="18" charset="0"/>
          </a:endParaRPr>
        </a:p>
      </dgm:t>
    </dgm:pt>
    <dgm:pt modelId="{F407CD17-220F-4E65-B037-C8C44E2F9DB6}" type="sibTrans" cxnId="{BB55E20B-D382-4243-93A8-219F88333049}">
      <dgm:prSet/>
      <dgm:spPr/>
      <dgm:t>
        <a:bodyPr/>
        <a:lstStyle/>
        <a:p>
          <a:endParaRPr lang="en-US">
            <a:latin typeface="Aclonica" panose="02060503000000020004" pitchFamily="18" charset="0"/>
          </a:endParaRPr>
        </a:p>
      </dgm:t>
    </dgm:pt>
    <dgm:pt modelId="{9A7B72E0-F56C-4811-BC33-BB1140B00A4E}">
      <dgm:prSet/>
      <dgm:spPr>
        <a:solidFill>
          <a:srgbClr val="8F2525"/>
        </a:solidFill>
      </dgm:spPr>
      <dgm:t>
        <a:bodyPr/>
        <a:lstStyle/>
        <a:p>
          <a:r>
            <a:rPr lang="en-US" dirty="0">
              <a:latin typeface="Aclonica" panose="02060503000000020004" pitchFamily="18" charset="0"/>
            </a:rPr>
            <a:t>Anonym</a:t>
          </a:r>
          <a:r>
            <a:rPr lang="en-US" b="1" dirty="0">
              <a:solidFill>
                <a:srgbClr val="FFCCCC"/>
              </a:solidFill>
              <a:latin typeface="Aclonica" panose="02060503000000020004" pitchFamily="18" charset="0"/>
            </a:rPr>
            <a:t>ous</a:t>
          </a:r>
          <a:endParaRPr lang="en-US" dirty="0">
            <a:solidFill>
              <a:srgbClr val="FFCCCC"/>
            </a:solidFill>
            <a:latin typeface="Aclonica" panose="02060503000000020004" pitchFamily="18" charset="0"/>
          </a:endParaRPr>
        </a:p>
      </dgm:t>
    </dgm:pt>
    <dgm:pt modelId="{923C9C24-80D9-482C-9E2F-FCBCA830903C}" type="parTrans" cxnId="{3865F779-B709-4752-A645-F4D64BE6E080}">
      <dgm:prSet/>
      <dgm:spPr>
        <a:solidFill>
          <a:srgbClr val="C89494"/>
        </a:solidFill>
      </dgm:spPr>
      <dgm:t>
        <a:bodyPr/>
        <a:lstStyle/>
        <a:p>
          <a:endParaRPr lang="en-US">
            <a:latin typeface="Aclonica" panose="02060503000000020004" pitchFamily="18" charset="0"/>
          </a:endParaRPr>
        </a:p>
      </dgm:t>
    </dgm:pt>
    <dgm:pt modelId="{B0646317-09B7-4B9E-A7DA-B9162917FDEE}" type="sibTrans" cxnId="{3865F779-B709-4752-A645-F4D64BE6E080}">
      <dgm:prSet/>
      <dgm:spPr/>
      <dgm:t>
        <a:bodyPr/>
        <a:lstStyle/>
        <a:p>
          <a:endParaRPr lang="en-US">
            <a:latin typeface="Aclonica" panose="02060503000000020004" pitchFamily="18" charset="0"/>
          </a:endParaRPr>
        </a:p>
      </dgm:t>
    </dgm:pt>
    <dgm:pt modelId="{10671C16-BA5A-450D-B1E1-733B58F3651B}">
      <dgm:prSet/>
      <dgm:spPr>
        <a:solidFill>
          <a:srgbClr val="8F2525"/>
        </a:solidFill>
      </dgm:spPr>
      <dgm:t>
        <a:bodyPr/>
        <a:lstStyle/>
        <a:p>
          <a:r>
            <a:rPr lang="en-US" dirty="0">
              <a:latin typeface="Aclonica" panose="02060503000000020004" pitchFamily="18" charset="0"/>
            </a:rPr>
            <a:t>Fabul</a:t>
          </a:r>
          <a:r>
            <a:rPr lang="en-US" b="1" dirty="0">
              <a:solidFill>
                <a:srgbClr val="FFCCCC"/>
              </a:solidFill>
              <a:latin typeface="Aclonica" panose="02060503000000020004" pitchFamily="18" charset="0"/>
            </a:rPr>
            <a:t>ous</a:t>
          </a:r>
          <a:endParaRPr lang="en-US" dirty="0">
            <a:solidFill>
              <a:srgbClr val="FFCCCC"/>
            </a:solidFill>
            <a:latin typeface="Aclonica" panose="02060503000000020004" pitchFamily="18" charset="0"/>
          </a:endParaRPr>
        </a:p>
      </dgm:t>
    </dgm:pt>
    <dgm:pt modelId="{DC1A9B37-2BF9-4303-8887-7922BA7597F6}" type="parTrans" cxnId="{932D9356-CDEC-45B0-BF21-DE42D806CA26}">
      <dgm:prSet/>
      <dgm:spPr>
        <a:solidFill>
          <a:srgbClr val="C89494"/>
        </a:solidFill>
      </dgm:spPr>
      <dgm:t>
        <a:bodyPr/>
        <a:lstStyle/>
        <a:p>
          <a:endParaRPr lang="en-US">
            <a:latin typeface="Aclonica" panose="02060503000000020004" pitchFamily="18" charset="0"/>
          </a:endParaRPr>
        </a:p>
      </dgm:t>
    </dgm:pt>
    <dgm:pt modelId="{6DDCE5D8-C08E-4056-8504-4948B68CD811}" type="sibTrans" cxnId="{932D9356-CDEC-45B0-BF21-DE42D806CA26}">
      <dgm:prSet/>
      <dgm:spPr/>
      <dgm:t>
        <a:bodyPr/>
        <a:lstStyle/>
        <a:p>
          <a:endParaRPr lang="en-US">
            <a:latin typeface="Aclonica" panose="02060503000000020004" pitchFamily="18" charset="0"/>
          </a:endParaRPr>
        </a:p>
      </dgm:t>
    </dgm:pt>
    <dgm:pt modelId="{4D05F82A-E266-49C3-8D91-E702E2ABC076}" type="pres">
      <dgm:prSet presAssocID="{36CF8EF0-9058-4974-8450-132FF38DC5D5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D4497B9C-07CE-4A23-A4C1-F99AA3342A74}" type="pres">
      <dgm:prSet presAssocID="{D86907D1-4F88-4B53-A0A7-051929DAB29A}" presName="centerShape" presStyleLbl="node0" presStyleIdx="0" presStyleCnt="1" custScaleX="105592" custScaleY="104417"/>
      <dgm:spPr/>
    </dgm:pt>
    <dgm:pt modelId="{F90E7CE9-CC68-43A1-B811-F3BD4E2BAD79}" type="pres">
      <dgm:prSet presAssocID="{A09AA7D5-F3D5-4ADA-9186-10AE320A14C5}" presName="parTrans" presStyleLbl="bgSibTrans2D1" presStyleIdx="0" presStyleCnt="6"/>
      <dgm:spPr/>
    </dgm:pt>
    <dgm:pt modelId="{BC58A0BD-FA70-4465-9E6D-C86260D4EA01}" type="pres">
      <dgm:prSet presAssocID="{037820BE-E34F-413E-8E68-BA9CEDC3D439}" presName="node" presStyleLbl="node1" presStyleIdx="0" presStyleCnt="6">
        <dgm:presLayoutVars>
          <dgm:bulletEnabled val="1"/>
        </dgm:presLayoutVars>
      </dgm:prSet>
      <dgm:spPr/>
    </dgm:pt>
    <dgm:pt modelId="{21D2DF88-690F-47B2-9CC6-0A8C82811BB8}" type="pres">
      <dgm:prSet presAssocID="{3273AA51-2FCF-471C-8856-24CDB43CD939}" presName="parTrans" presStyleLbl="bgSibTrans2D1" presStyleIdx="1" presStyleCnt="6"/>
      <dgm:spPr/>
    </dgm:pt>
    <dgm:pt modelId="{729A9215-9C6C-419C-9F8D-CCE956080EC2}" type="pres">
      <dgm:prSet presAssocID="{26FE2901-B58B-4706-A258-9121112A909D}" presName="node" presStyleLbl="node1" presStyleIdx="1" presStyleCnt="6" custScaleX="111753" custRadScaleRad="100643" custRadScaleInc="-14208">
        <dgm:presLayoutVars>
          <dgm:bulletEnabled val="1"/>
        </dgm:presLayoutVars>
      </dgm:prSet>
      <dgm:spPr/>
    </dgm:pt>
    <dgm:pt modelId="{D27E359F-9466-451E-85C6-A136606C4B39}" type="pres">
      <dgm:prSet presAssocID="{72AC5936-A28A-422A-AE23-F265BBD4B710}" presName="parTrans" presStyleLbl="bgSibTrans2D1" presStyleIdx="2" presStyleCnt="6"/>
      <dgm:spPr/>
    </dgm:pt>
    <dgm:pt modelId="{88DF5823-62A9-4EAB-B198-4012B8584AF7}" type="pres">
      <dgm:prSet presAssocID="{47424FDC-E477-47B9-B158-5AA4FF42510D}" presName="node" presStyleLbl="node1" presStyleIdx="2" presStyleCnt="6" custScaleX="107964" custRadScaleRad="101377" custRadScaleInc="-10741">
        <dgm:presLayoutVars>
          <dgm:bulletEnabled val="1"/>
        </dgm:presLayoutVars>
      </dgm:prSet>
      <dgm:spPr/>
    </dgm:pt>
    <dgm:pt modelId="{55B0ACB0-94D0-4208-BAD3-21A31607EB00}" type="pres">
      <dgm:prSet presAssocID="{2A499BA1-9FE8-49AA-B85D-5550B8861DC9}" presName="parTrans" presStyleLbl="bgSibTrans2D1" presStyleIdx="3" presStyleCnt="6"/>
      <dgm:spPr/>
    </dgm:pt>
    <dgm:pt modelId="{00693448-CA4E-4318-9526-8CEF50688A8C}" type="pres">
      <dgm:prSet presAssocID="{0D13CD13-E30A-46E0-AA29-69DD2B779FB5}" presName="node" presStyleLbl="node1" presStyleIdx="3" presStyleCnt="6" custScaleX="135478" custRadScaleRad="100242" custRadScaleInc="5963">
        <dgm:presLayoutVars>
          <dgm:bulletEnabled val="1"/>
        </dgm:presLayoutVars>
      </dgm:prSet>
      <dgm:spPr/>
    </dgm:pt>
    <dgm:pt modelId="{EBBDDFDC-7F96-4BD0-B86A-A5DAE46BFF25}" type="pres">
      <dgm:prSet presAssocID="{923C9C24-80D9-482C-9E2F-FCBCA830903C}" presName="parTrans" presStyleLbl="bgSibTrans2D1" presStyleIdx="4" presStyleCnt="6"/>
      <dgm:spPr/>
    </dgm:pt>
    <dgm:pt modelId="{DB01B4BD-30FE-4157-BA3E-9CFE79A9C5EC}" type="pres">
      <dgm:prSet presAssocID="{9A7B72E0-F56C-4811-BC33-BB1140B00A4E}" presName="node" presStyleLbl="node1" presStyleIdx="4" presStyleCnt="6" custScaleX="118563" custRadScaleRad="99284" custRadScaleInc="10603">
        <dgm:presLayoutVars>
          <dgm:bulletEnabled val="1"/>
        </dgm:presLayoutVars>
      </dgm:prSet>
      <dgm:spPr/>
    </dgm:pt>
    <dgm:pt modelId="{66F75D11-9ABE-44FB-9CF8-95ACCCA99635}" type="pres">
      <dgm:prSet presAssocID="{DC1A9B37-2BF9-4303-8887-7922BA7597F6}" presName="parTrans" presStyleLbl="bgSibTrans2D1" presStyleIdx="5" presStyleCnt="6"/>
      <dgm:spPr/>
    </dgm:pt>
    <dgm:pt modelId="{FB9C32BD-8F8D-4279-8067-7FAF64976395}" type="pres">
      <dgm:prSet presAssocID="{10671C16-BA5A-450D-B1E1-733B58F3651B}" presName="node" presStyleLbl="node1" presStyleIdx="5" presStyleCnt="6">
        <dgm:presLayoutVars>
          <dgm:bulletEnabled val="1"/>
        </dgm:presLayoutVars>
      </dgm:prSet>
      <dgm:spPr/>
    </dgm:pt>
  </dgm:ptLst>
  <dgm:cxnLst>
    <dgm:cxn modelId="{BB55E20B-D382-4243-93A8-219F88333049}" srcId="{D86907D1-4F88-4B53-A0A7-051929DAB29A}" destId="{0D13CD13-E30A-46E0-AA29-69DD2B779FB5}" srcOrd="3" destOrd="0" parTransId="{2A499BA1-9FE8-49AA-B85D-5550B8861DC9}" sibTransId="{F407CD17-220F-4E65-B037-C8C44E2F9DB6}"/>
    <dgm:cxn modelId="{F651960E-A531-42F3-8932-AA2242AE9BDF}" type="presOf" srcId="{923C9C24-80D9-482C-9E2F-FCBCA830903C}" destId="{EBBDDFDC-7F96-4BD0-B86A-A5DAE46BFF25}" srcOrd="0" destOrd="0" presId="urn:microsoft.com/office/officeart/2005/8/layout/radial4"/>
    <dgm:cxn modelId="{ED69BD23-716A-4116-A316-23123DE4CF8F}" type="presOf" srcId="{D86907D1-4F88-4B53-A0A7-051929DAB29A}" destId="{D4497B9C-07CE-4A23-A4C1-F99AA3342A74}" srcOrd="0" destOrd="0" presId="urn:microsoft.com/office/officeart/2005/8/layout/radial4"/>
    <dgm:cxn modelId="{40A6AE24-3B0F-4895-91B2-0CD89F229735}" srcId="{D86907D1-4F88-4B53-A0A7-051929DAB29A}" destId="{47424FDC-E477-47B9-B158-5AA4FF42510D}" srcOrd="2" destOrd="0" parTransId="{72AC5936-A28A-422A-AE23-F265BBD4B710}" sibTransId="{66DF64E3-E24B-422E-8153-03F4528DC88F}"/>
    <dgm:cxn modelId="{F0425D2B-D627-4439-9815-0B649C9197FA}" type="presOf" srcId="{9A7B72E0-F56C-4811-BC33-BB1140B00A4E}" destId="{DB01B4BD-30FE-4157-BA3E-9CFE79A9C5EC}" srcOrd="0" destOrd="0" presId="urn:microsoft.com/office/officeart/2005/8/layout/radial4"/>
    <dgm:cxn modelId="{62EF7F38-6FC2-4D02-AD86-D8E27903BF32}" type="presOf" srcId="{26FE2901-B58B-4706-A258-9121112A909D}" destId="{729A9215-9C6C-419C-9F8D-CCE956080EC2}" srcOrd="0" destOrd="0" presId="urn:microsoft.com/office/officeart/2005/8/layout/radial4"/>
    <dgm:cxn modelId="{09D2AF3F-3ED1-422E-A79A-9E33F7296ABD}" type="presOf" srcId="{DC1A9B37-2BF9-4303-8887-7922BA7597F6}" destId="{66F75D11-9ABE-44FB-9CF8-95ACCCA99635}" srcOrd="0" destOrd="0" presId="urn:microsoft.com/office/officeart/2005/8/layout/radial4"/>
    <dgm:cxn modelId="{B9BCD85B-6609-4D92-A98F-FE9D5843B313}" srcId="{D86907D1-4F88-4B53-A0A7-051929DAB29A}" destId="{26FE2901-B58B-4706-A258-9121112A909D}" srcOrd="1" destOrd="0" parTransId="{3273AA51-2FCF-471C-8856-24CDB43CD939}" sibTransId="{171660E0-C4F3-4BF0-99CE-C1912472773E}"/>
    <dgm:cxn modelId="{F20AB947-BA7C-4FFF-9911-E3A9E365631F}" type="presOf" srcId="{0D13CD13-E30A-46E0-AA29-69DD2B779FB5}" destId="{00693448-CA4E-4318-9526-8CEF50688A8C}" srcOrd="0" destOrd="0" presId="urn:microsoft.com/office/officeart/2005/8/layout/radial4"/>
    <dgm:cxn modelId="{932D9356-CDEC-45B0-BF21-DE42D806CA26}" srcId="{D86907D1-4F88-4B53-A0A7-051929DAB29A}" destId="{10671C16-BA5A-450D-B1E1-733B58F3651B}" srcOrd="5" destOrd="0" parTransId="{DC1A9B37-2BF9-4303-8887-7922BA7597F6}" sibTransId="{6DDCE5D8-C08E-4056-8504-4948B68CD811}"/>
    <dgm:cxn modelId="{3865F779-B709-4752-A645-F4D64BE6E080}" srcId="{D86907D1-4F88-4B53-A0A7-051929DAB29A}" destId="{9A7B72E0-F56C-4811-BC33-BB1140B00A4E}" srcOrd="4" destOrd="0" parTransId="{923C9C24-80D9-482C-9E2F-FCBCA830903C}" sibTransId="{B0646317-09B7-4B9E-A7DA-B9162917FDEE}"/>
    <dgm:cxn modelId="{24139484-BFC5-4814-BA8D-87825A8C7AB5}" type="presOf" srcId="{2A499BA1-9FE8-49AA-B85D-5550B8861DC9}" destId="{55B0ACB0-94D0-4208-BAD3-21A31607EB00}" srcOrd="0" destOrd="0" presId="urn:microsoft.com/office/officeart/2005/8/layout/radial4"/>
    <dgm:cxn modelId="{FA533788-CC0C-4E4D-BE91-5D7565466C77}" srcId="{D86907D1-4F88-4B53-A0A7-051929DAB29A}" destId="{037820BE-E34F-413E-8E68-BA9CEDC3D439}" srcOrd="0" destOrd="0" parTransId="{A09AA7D5-F3D5-4ADA-9186-10AE320A14C5}" sibTransId="{E2DC1CEB-0E6B-4118-8CB7-92DCB45ED2FC}"/>
    <dgm:cxn modelId="{B7B57696-1D8C-4606-88B7-C11959077FAF}" type="presOf" srcId="{037820BE-E34F-413E-8E68-BA9CEDC3D439}" destId="{BC58A0BD-FA70-4465-9E6D-C86260D4EA01}" srcOrd="0" destOrd="0" presId="urn:microsoft.com/office/officeart/2005/8/layout/radial4"/>
    <dgm:cxn modelId="{A80D4F98-27A3-4092-8AB8-F946A42D01A5}" type="presOf" srcId="{A09AA7D5-F3D5-4ADA-9186-10AE320A14C5}" destId="{F90E7CE9-CC68-43A1-B811-F3BD4E2BAD79}" srcOrd="0" destOrd="0" presId="urn:microsoft.com/office/officeart/2005/8/layout/radial4"/>
    <dgm:cxn modelId="{6B1C8EAC-E33B-47FB-BF9A-8075416898E8}" type="presOf" srcId="{36CF8EF0-9058-4974-8450-132FF38DC5D5}" destId="{4D05F82A-E266-49C3-8D91-E702E2ABC076}" srcOrd="0" destOrd="0" presId="urn:microsoft.com/office/officeart/2005/8/layout/radial4"/>
    <dgm:cxn modelId="{977C22CC-98F0-428F-BC66-02D38C3C1943}" type="presOf" srcId="{72AC5936-A28A-422A-AE23-F265BBD4B710}" destId="{D27E359F-9466-451E-85C6-A136606C4B39}" srcOrd="0" destOrd="0" presId="urn:microsoft.com/office/officeart/2005/8/layout/radial4"/>
    <dgm:cxn modelId="{F598B5D4-0588-48BD-A7AC-8601F03808A7}" type="presOf" srcId="{10671C16-BA5A-450D-B1E1-733B58F3651B}" destId="{FB9C32BD-8F8D-4279-8067-7FAF64976395}" srcOrd="0" destOrd="0" presId="urn:microsoft.com/office/officeart/2005/8/layout/radial4"/>
    <dgm:cxn modelId="{50D59ADE-848A-4963-B8A2-1B797B679C28}" srcId="{36CF8EF0-9058-4974-8450-132FF38DC5D5}" destId="{D86907D1-4F88-4B53-A0A7-051929DAB29A}" srcOrd="0" destOrd="0" parTransId="{62CE1843-3910-4AE7-B219-375B571D9D79}" sibTransId="{88986748-3BE3-48B7-AD56-B5CEF2B49992}"/>
    <dgm:cxn modelId="{E444EBE0-CA2C-4790-99C8-2F7A76BB22A1}" type="presOf" srcId="{47424FDC-E477-47B9-B158-5AA4FF42510D}" destId="{88DF5823-62A9-4EAB-B198-4012B8584AF7}" srcOrd="0" destOrd="0" presId="urn:microsoft.com/office/officeart/2005/8/layout/radial4"/>
    <dgm:cxn modelId="{8D9AE4FE-F5E8-40F2-BB8D-FDE2B6BA63D8}" type="presOf" srcId="{3273AA51-2FCF-471C-8856-24CDB43CD939}" destId="{21D2DF88-690F-47B2-9CC6-0A8C82811BB8}" srcOrd="0" destOrd="0" presId="urn:microsoft.com/office/officeart/2005/8/layout/radial4"/>
    <dgm:cxn modelId="{E51CFA44-A8A3-4B92-9404-02981D6FA63E}" type="presParOf" srcId="{4D05F82A-E266-49C3-8D91-E702E2ABC076}" destId="{D4497B9C-07CE-4A23-A4C1-F99AA3342A74}" srcOrd="0" destOrd="0" presId="urn:microsoft.com/office/officeart/2005/8/layout/radial4"/>
    <dgm:cxn modelId="{D5B8786F-9CDF-4804-A9FA-F814BDBB34CC}" type="presParOf" srcId="{4D05F82A-E266-49C3-8D91-E702E2ABC076}" destId="{F90E7CE9-CC68-43A1-B811-F3BD4E2BAD79}" srcOrd="1" destOrd="0" presId="urn:microsoft.com/office/officeart/2005/8/layout/radial4"/>
    <dgm:cxn modelId="{66DC99B0-7AD3-4606-B966-0E72145627E2}" type="presParOf" srcId="{4D05F82A-E266-49C3-8D91-E702E2ABC076}" destId="{BC58A0BD-FA70-4465-9E6D-C86260D4EA01}" srcOrd="2" destOrd="0" presId="urn:microsoft.com/office/officeart/2005/8/layout/radial4"/>
    <dgm:cxn modelId="{B794A700-F394-4DB3-A0F8-DC05916EB5DE}" type="presParOf" srcId="{4D05F82A-E266-49C3-8D91-E702E2ABC076}" destId="{21D2DF88-690F-47B2-9CC6-0A8C82811BB8}" srcOrd="3" destOrd="0" presId="urn:microsoft.com/office/officeart/2005/8/layout/radial4"/>
    <dgm:cxn modelId="{001576F1-785B-4CE8-8EB8-8EF1436ACB93}" type="presParOf" srcId="{4D05F82A-E266-49C3-8D91-E702E2ABC076}" destId="{729A9215-9C6C-419C-9F8D-CCE956080EC2}" srcOrd="4" destOrd="0" presId="urn:microsoft.com/office/officeart/2005/8/layout/radial4"/>
    <dgm:cxn modelId="{9C19889E-4700-4187-BE74-BA91CABA506E}" type="presParOf" srcId="{4D05F82A-E266-49C3-8D91-E702E2ABC076}" destId="{D27E359F-9466-451E-85C6-A136606C4B39}" srcOrd="5" destOrd="0" presId="urn:microsoft.com/office/officeart/2005/8/layout/radial4"/>
    <dgm:cxn modelId="{B90AA0B8-502D-49A9-8CD2-2765F5D19814}" type="presParOf" srcId="{4D05F82A-E266-49C3-8D91-E702E2ABC076}" destId="{88DF5823-62A9-4EAB-B198-4012B8584AF7}" srcOrd="6" destOrd="0" presId="urn:microsoft.com/office/officeart/2005/8/layout/radial4"/>
    <dgm:cxn modelId="{1F32D59A-0E01-445F-8F3F-6F80EABCB65A}" type="presParOf" srcId="{4D05F82A-E266-49C3-8D91-E702E2ABC076}" destId="{55B0ACB0-94D0-4208-BAD3-21A31607EB00}" srcOrd="7" destOrd="0" presId="urn:microsoft.com/office/officeart/2005/8/layout/radial4"/>
    <dgm:cxn modelId="{F68B953C-021F-4E4F-868D-2135A500A786}" type="presParOf" srcId="{4D05F82A-E266-49C3-8D91-E702E2ABC076}" destId="{00693448-CA4E-4318-9526-8CEF50688A8C}" srcOrd="8" destOrd="0" presId="urn:microsoft.com/office/officeart/2005/8/layout/radial4"/>
    <dgm:cxn modelId="{625DC585-C858-4D20-A4CC-75A8C9B16CEE}" type="presParOf" srcId="{4D05F82A-E266-49C3-8D91-E702E2ABC076}" destId="{EBBDDFDC-7F96-4BD0-B86A-A5DAE46BFF25}" srcOrd="9" destOrd="0" presId="urn:microsoft.com/office/officeart/2005/8/layout/radial4"/>
    <dgm:cxn modelId="{E71A2F06-DE28-40C5-A348-5C69CC7180DF}" type="presParOf" srcId="{4D05F82A-E266-49C3-8D91-E702E2ABC076}" destId="{DB01B4BD-30FE-4157-BA3E-9CFE79A9C5EC}" srcOrd="10" destOrd="0" presId="urn:microsoft.com/office/officeart/2005/8/layout/radial4"/>
    <dgm:cxn modelId="{CCCBB9BB-BC96-4E4D-A8A1-B6D4A4786A56}" type="presParOf" srcId="{4D05F82A-E266-49C3-8D91-E702E2ABC076}" destId="{66F75D11-9ABE-44FB-9CF8-95ACCCA99635}" srcOrd="11" destOrd="0" presId="urn:microsoft.com/office/officeart/2005/8/layout/radial4"/>
    <dgm:cxn modelId="{EDED4C41-B4A4-4D6A-8FA3-11B940CE0D77}" type="presParOf" srcId="{4D05F82A-E266-49C3-8D91-E702E2ABC076}" destId="{FB9C32BD-8F8D-4279-8067-7FAF64976395}" srcOrd="12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6CF8EF0-9058-4974-8450-132FF38DC5D5}" type="doc">
      <dgm:prSet loTypeId="urn:microsoft.com/office/officeart/2005/8/layout/radial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86907D1-4F88-4B53-A0A7-051929DAB29A}">
      <dgm:prSet custT="1"/>
      <dgm:spPr>
        <a:solidFill>
          <a:srgbClr val="CD3333"/>
        </a:solidFill>
      </dgm:spPr>
      <dgm:t>
        <a:bodyPr/>
        <a:lstStyle/>
        <a:p>
          <a:r>
            <a:rPr lang="en-US" sz="2400">
              <a:latin typeface="Aclonica" panose="02060503000000020004" pitchFamily="18" charset="0"/>
              <a:cs typeface="Guttman Hatzvi" panose="02010401010101010101" pitchFamily="2" charset="-79"/>
            </a:rPr>
            <a:t>Abstract</a:t>
          </a:r>
        </a:p>
      </dgm:t>
    </dgm:pt>
    <dgm:pt modelId="{62CE1843-3910-4AE7-B219-375B571D9D79}" type="parTrans" cxnId="{50D59ADE-848A-4963-B8A2-1B797B679C28}">
      <dgm:prSet/>
      <dgm:spPr/>
      <dgm:t>
        <a:bodyPr/>
        <a:lstStyle/>
        <a:p>
          <a:endParaRPr lang="en-US">
            <a:latin typeface="Aclonica" panose="02060503000000020004" pitchFamily="18" charset="0"/>
            <a:cs typeface="Guttman Hatzvi" panose="02010401010101010101" pitchFamily="2" charset="-79"/>
          </a:endParaRPr>
        </a:p>
      </dgm:t>
    </dgm:pt>
    <dgm:pt modelId="{88986748-3BE3-48B7-AD56-B5CEF2B49992}" type="sibTrans" cxnId="{50D59ADE-848A-4963-B8A2-1B797B679C28}">
      <dgm:prSet/>
      <dgm:spPr/>
      <dgm:t>
        <a:bodyPr/>
        <a:lstStyle/>
        <a:p>
          <a:endParaRPr lang="en-US">
            <a:latin typeface="Aclonica" panose="02060503000000020004" pitchFamily="18" charset="0"/>
            <a:cs typeface="Guttman Hatzvi" panose="02010401010101010101" pitchFamily="2" charset="-79"/>
          </a:endParaRPr>
        </a:p>
      </dgm:t>
    </dgm:pt>
    <dgm:pt modelId="{037820BE-E34F-413E-8E68-BA9CEDC3D439}">
      <dgm:prSet/>
      <dgm:spPr>
        <a:solidFill>
          <a:srgbClr val="8F2525"/>
        </a:solidFill>
      </dgm:spPr>
      <dgm:t>
        <a:bodyPr/>
        <a:lstStyle/>
        <a:p>
          <a:r>
            <a:rPr lang="he-IL" dirty="0">
              <a:latin typeface="Guttman Hatzvi" panose="02010401010101010101" pitchFamily="2" charset="-79"/>
              <a:cs typeface="Guttman Hatzvi" panose="02010401010101010101" pitchFamily="2" charset="-79"/>
            </a:rPr>
            <a:t>אתא</a:t>
          </a:r>
          <a:r>
            <a:rPr lang="he-IL" dirty="0">
              <a:solidFill>
                <a:srgbClr val="FFCCCC"/>
              </a:solidFill>
              <a:latin typeface="Guttman Hatzvi" panose="02010401010101010101" pitchFamily="2" charset="-79"/>
              <a:cs typeface="Guttman Hatzvi" panose="02010401010101010101" pitchFamily="2" charset="-79"/>
            </a:rPr>
            <a:t>יזם</a:t>
          </a:r>
          <a:endParaRPr lang="en-US" dirty="0">
            <a:solidFill>
              <a:srgbClr val="FFCCCC"/>
            </a:solidFill>
            <a:latin typeface="Aclonica" panose="02060503000000020004" pitchFamily="18" charset="0"/>
            <a:cs typeface="Guttman Hatzvi" panose="02010401010101010101" pitchFamily="2" charset="-79"/>
          </a:endParaRPr>
        </a:p>
      </dgm:t>
    </dgm:pt>
    <dgm:pt modelId="{A09AA7D5-F3D5-4ADA-9186-10AE320A14C5}" type="parTrans" cxnId="{FA533788-CC0C-4E4D-BE91-5D7565466C77}">
      <dgm:prSet/>
      <dgm:spPr>
        <a:solidFill>
          <a:srgbClr val="C89494"/>
        </a:solidFill>
      </dgm:spPr>
      <dgm:t>
        <a:bodyPr/>
        <a:lstStyle/>
        <a:p>
          <a:endParaRPr lang="en-US">
            <a:latin typeface="Aclonica" panose="02060503000000020004" pitchFamily="18" charset="0"/>
            <a:cs typeface="Guttman Hatzvi" panose="02010401010101010101" pitchFamily="2" charset="-79"/>
          </a:endParaRPr>
        </a:p>
      </dgm:t>
    </dgm:pt>
    <dgm:pt modelId="{E2DC1CEB-0E6B-4118-8CB7-92DCB45ED2FC}" type="sibTrans" cxnId="{FA533788-CC0C-4E4D-BE91-5D7565466C77}">
      <dgm:prSet/>
      <dgm:spPr/>
      <dgm:t>
        <a:bodyPr/>
        <a:lstStyle/>
        <a:p>
          <a:endParaRPr lang="en-US">
            <a:latin typeface="Aclonica" panose="02060503000000020004" pitchFamily="18" charset="0"/>
            <a:cs typeface="Guttman Hatzvi" panose="02010401010101010101" pitchFamily="2" charset="-79"/>
          </a:endParaRPr>
        </a:p>
      </dgm:t>
    </dgm:pt>
    <dgm:pt modelId="{26FE2901-B58B-4706-A258-9121112A909D}">
      <dgm:prSet/>
      <dgm:spPr>
        <a:solidFill>
          <a:srgbClr val="8F2525"/>
        </a:solidFill>
      </dgm:spPr>
      <dgm:t>
        <a:bodyPr/>
        <a:lstStyle/>
        <a:p>
          <a:r>
            <a:rPr lang="he-IL" dirty="0">
              <a:latin typeface="Guttman Hatzvi" panose="02010401010101010101" pitchFamily="2" charset="-79"/>
              <a:cs typeface="Guttman Hatzvi" panose="02010401010101010101" pitchFamily="2" charset="-79"/>
            </a:rPr>
            <a:t>אוט</a:t>
          </a:r>
          <a:r>
            <a:rPr lang="he-IL" dirty="0">
              <a:solidFill>
                <a:srgbClr val="FFCCCC"/>
              </a:solidFill>
              <a:latin typeface="Guttman Hatzvi" panose="02010401010101010101" pitchFamily="2" charset="-79"/>
              <a:cs typeface="Guttman Hatzvi" panose="02010401010101010101" pitchFamily="2" charset="-79"/>
            </a:rPr>
            <a:t>יזם</a:t>
          </a:r>
          <a:endParaRPr lang="en-US" dirty="0">
            <a:solidFill>
              <a:srgbClr val="FFCCCC"/>
            </a:solidFill>
            <a:latin typeface="Aclonica" panose="02060503000000020004" pitchFamily="18" charset="0"/>
            <a:cs typeface="Guttman Hatzvi" panose="02010401010101010101" pitchFamily="2" charset="-79"/>
          </a:endParaRPr>
        </a:p>
      </dgm:t>
    </dgm:pt>
    <dgm:pt modelId="{3273AA51-2FCF-471C-8856-24CDB43CD939}" type="parTrans" cxnId="{B9BCD85B-6609-4D92-A98F-FE9D5843B313}">
      <dgm:prSet/>
      <dgm:spPr>
        <a:solidFill>
          <a:srgbClr val="C89494"/>
        </a:solidFill>
      </dgm:spPr>
      <dgm:t>
        <a:bodyPr/>
        <a:lstStyle/>
        <a:p>
          <a:endParaRPr lang="en-US">
            <a:latin typeface="Aclonica" panose="02060503000000020004" pitchFamily="18" charset="0"/>
            <a:cs typeface="Guttman Hatzvi" panose="02010401010101010101" pitchFamily="2" charset="-79"/>
          </a:endParaRPr>
        </a:p>
      </dgm:t>
    </dgm:pt>
    <dgm:pt modelId="{171660E0-C4F3-4BF0-99CE-C1912472773E}" type="sibTrans" cxnId="{B9BCD85B-6609-4D92-A98F-FE9D5843B313}">
      <dgm:prSet/>
      <dgm:spPr/>
      <dgm:t>
        <a:bodyPr/>
        <a:lstStyle/>
        <a:p>
          <a:endParaRPr lang="en-US">
            <a:latin typeface="Aclonica" panose="02060503000000020004" pitchFamily="18" charset="0"/>
            <a:cs typeface="Guttman Hatzvi" panose="02010401010101010101" pitchFamily="2" charset="-79"/>
          </a:endParaRPr>
        </a:p>
      </dgm:t>
    </dgm:pt>
    <dgm:pt modelId="{47424FDC-E477-47B9-B158-5AA4FF42510D}">
      <dgm:prSet/>
      <dgm:spPr>
        <a:solidFill>
          <a:srgbClr val="8F2525"/>
        </a:solidFill>
      </dgm:spPr>
      <dgm:t>
        <a:bodyPr/>
        <a:lstStyle/>
        <a:p>
          <a:r>
            <a:rPr lang="he-IL" dirty="0">
              <a:solidFill>
                <a:schemeClr val="bg1"/>
              </a:solidFill>
              <a:latin typeface="Guttman Hatzvi" panose="02010401010101010101" pitchFamily="2" charset="-79"/>
              <a:cs typeface="Guttman Hatzvi" panose="02010401010101010101" pitchFamily="2" charset="-79"/>
            </a:rPr>
            <a:t>פמינ</a:t>
          </a:r>
          <a:r>
            <a:rPr lang="he-IL" dirty="0">
              <a:solidFill>
                <a:srgbClr val="FFCCCC"/>
              </a:solidFill>
              <a:latin typeface="Guttman Hatzvi" panose="02010401010101010101" pitchFamily="2" charset="-79"/>
              <a:cs typeface="Guttman Hatzvi" panose="02010401010101010101" pitchFamily="2" charset="-79"/>
            </a:rPr>
            <a:t>יזם</a:t>
          </a:r>
          <a:endParaRPr lang="en-US" dirty="0">
            <a:solidFill>
              <a:srgbClr val="FFCCCC"/>
            </a:solidFill>
            <a:latin typeface="Aclonica" panose="02060503000000020004" pitchFamily="18" charset="0"/>
            <a:cs typeface="Guttman Hatzvi" panose="02010401010101010101" pitchFamily="2" charset="-79"/>
          </a:endParaRPr>
        </a:p>
      </dgm:t>
    </dgm:pt>
    <dgm:pt modelId="{72AC5936-A28A-422A-AE23-F265BBD4B710}" type="parTrans" cxnId="{40A6AE24-3B0F-4895-91B2-0CD89F229735}">
      <dgm:prSet/>
      <dgm:spPr>
        <a:solidFill>
          <a:srgbClr val="C89494"/>
        </a:solidFill>
      </dgm:spPr>
      <dgm:t>
        <a:bodyPr/>
        <a:lstStyle/>
        <a:p>
          <a:endParaRPr lang="en-US">
            <a:latin typeface="Aclonica" panose="02060503000000020004" pitchFamily="18" charset="0"/>
            <a:cs typeface="Guttman Hatzvi" panose="02010401010101010101" pitchFamily="2" charset="-79"/>
          </a:endParaRPr>
        </a:p>
      </dgm:t>
    </dgm:pt>
    <dgm:pt modelId="{66DF64E3-E24B-422E-8153-03F4528DC88F}" type="sibTrans" cxnId="{40A6AE24-3B0F-4895-91B2-0CD89F229735}">
      <dgm:prSet/>
      <dgm:spPr/>
      <dgm:t>
        <a:bodyPr/>
        <a:lstStyle/>
        <a:p>
          <a:endParaRPr lang="en-US">
            <a:latin typeface="Aclonica" panose="02060503000000020004" pitchFamily="18" charset="0"/>
            <a:cs typeface="Guttman Hatzvi" panose="02010401010101010101" pitchFamily="2" charset="-79"/>
          </a:endParaRPr>
        </a:p>
      </dgm:t>
    </dgm:pt>
    <dgm:pt modelId="{0D13CD13-E30A-46E0-AA29-69DD2B779FB5}">
      <dgm:prSet/>
      <dgm:spPr>
        <a:solidFill>
          <a:srgbClr val="8F2525"/>
        </a:solidFill>
      </dgm:spPr>
      <dgm:t>
        <a:bodyPr/>
        <a:lstStyle/>
        <a:p>
          <a:r>
            <a:rPr lang="he-IL" dirty="0">
              <a:latin typeface="Guttman Hatzvi" panose="02010401010101010101" pitchFamily="2" charset="-79"/>
              <a:cs typeface="Guttman Hatzvi" panose="02010401010101010101" pitchFamily="2" charset="-79"/>
            </a:rPr>
            <a:t>עיתונ</a:t>
          </a:r>
          <a:r>
            <a:rPr lang="he-IL" dirty="0">
              <a:solidFill>
                <a:srgbClr val="FFCCCC"/>
              </a:solidFill>
              <a:latin typeface="Guttman Hatzvi" panose="02010401010101010101" pitchFamily="2" charset="-79"/>
              <a:cs typeface="Guttman Hatzvi" panose="02010401010101010101" pitchFamily="2" charset="-79"/>
            </a:rPr>
            <a:t>ות</a:t>
          </a:r>
          <a:endParaRPr lang="en-US" dirty="0">
            <a:solidFill>
              <a:srgbClr val="FFCCCC"/>
            </a:solidFill>
            <a:latin typeface="Aclonica" panose="02060503000000020004" pitchFamily="18" charset="0"/>
            <a:cs typeface="Guttman Hatzvi" panose="02010401010101010101" pitchFamily="2" charset="-79"/>
          </a:endParaRPr>
        </a:p>
      </dgm:t>
    </dgm:pt>
    <dgm:pt modelId="{2A499BA1-9FE8-49AA-B85D-5550B8861DC9}" type="parTrans" cxnId="{BB55E20B-D382-4243-93A8-219F88333049}">
      <dgm:prSet/>
      <dgm:spPr>
        <a:solidFill>
          <a:srgbClr val="C89494"/>
        </a:solidFill>
      </dgm:spPr>
      <dgm:t>
        <a:bodyPr/>
        <a:lstStyle/>
        <a:p>
          <a:endParaRPr lang="en-US">
            <a:latin typeface="Aclonica" panose="02060503000000020004" pitchFamily="18" charset="0"/>
            <a:cs typeface="Guttman Hatzvi" panose="02010401010101010101" pitchFamily="2" charset="-79"/>
          </a:endParaRPr>
        </a:p>
      </dgm:t>
    </dgm:pt>
    <dgm:pt modelId="{F407CD17-220F-4E65-B037-C8C44E2F9DB6}" type="sibTrans" cxnId="{BB55E20B-D382-4243-93A8-219F88333049}">
      <dgm:prSet/>
      <dgm:spPr/>
      <dgm:t>
        <a:bodyPr/>
        <a:lstStyle/>
        <a:p>
          <a:endParaRPr lang="en-US">
            <a:latin typeface="Aclonica" panose="02060503000000020004" pitchFamily="18" charset="0"/>
            <a:cs typeface="Guttman Hatzvi" panose="02010401010101010101" pitchFamily="2" charset="-79"/>
          </a:endParaRPr>
        </a:p>
      </dgm:t>
    </dgm:pt>
    <dgm:pt modelId="{9A7B72E0-F56C-4811-BC33-BB1140B00A4E}">
      <dgm:prSet/>
      <dgm:spPr>
        <a:solidFill>
          <a:srgbClr val="8F2525"/>
        </a:solidFill>
      </dgm:spPr>
      <dgm:t>
        <a:bodyPr/>
        <a:lstStyle/>
        <a:p>
          <a:r>
            <a:rPr lang="he-IL" dirty="0">
              <a:latin typeface="Guttman Hatzvi" panose="02010401010101010101" pitchFamily="2" charset="-79"/>
              <a:cs typeface="Guttman Hatzvi" panose="02010401010101010101" pitchFamily="2" charset="-79"/>
            </a:rPr>
            <a:t>מדיני</a:t>
          </a:r>
          <a:r>
            <a:rPr lang="he-IL" dirty="0">
              <a:solidFill>
                <a:srgbClr val="FFCCCC"/>
              </a:solidFill>
              <a:latin typeface="Guttman Hatzvi" panose="02010401010101010101" pitchFamily="2" charset="-79"/>
              <a:cs typeface="Guttman Hatzvi" panose="02010401010101010101" pitchFamily="2" charset="-79"/>
            </a:rPr>
            <a:t>ות</a:t>
          </a:r>
          <a:endParaRPr lang="en-US" dirty="0">
            <a:solidFill>
              <a:srgbClr val="FFCCCC"/>
            </a:solidFill>
            <a:latin typeface="Aclonica" panose="02060503000000020004" pitchFamily="18" charset="0"/>
            <a:cs typeface="Guttman Hatzvi" panose="02010401010101010101" pitchFamily="2" charset="-79"/>
          </a:endParaRPr>
        </a:p>
      </dgm:t>
    </dgm:pt>
    <dgm:pt modelId="{923C9C24-80D9-482C-9E2F-FCBCA830903C}" type="parTrans" cxnId="{3865F779-B709-4752-A645-F4D64BE6E080}">
      <dgm:prSet/>
      <dgm:spPr>
        <a:solidFill>
          <a:srgbClr val="C89494"/>
        </a:solidFill>
      </dgm:spPr>
      <dgm:t>
        <a:bodyPr/>
        <a:lstStyle/>
        <a:p>
          <a:endParaRPr lang="en-US">
            <a:latin typeface="Aclonica" panose="02060503000000020004" pitchFamily="18" charset="0"/>
            <a:cs typeface="Guttman Hatzvi" panose="02010401010101010101" pitchFamily="2" charset="-79"/>
          </a:endParaRPr>
        </a:p>
      </dgm:t>
    </dgm:pt>
    <dgm:pt modelId="{B0646317-09B7-4B9E-A7DA-B9162917FDEE}" type="sibTrans" cxnId="{3865F779-B709-4752-A645-F4D64BE6E080}">
      <dgm:prSet/>
      <dgm:spPr/>
      <dgm:t>
        <a:bodyPr/>
        <a:lstStyle/>
        <a:p>
          <a:endParaRPr lang="en-US">
            <a:latin typeface="Aclonica" panose="02060503000000020004" pitchFamily="18" charset="0"/>
            <a:cs typeface="Guttman Hatzvi" panose="02010401010101010101" pitchFamily="2" charset="-79"/>
          </a:endParaRPr>
        </a:p>
      </dgm:t>
    </dgm:pt>
    <dgm:pt modelId="{10671C16-BA5A-450D-B1E1-733B58F3651B}">
      <dgm:prSet/>
      <dgm:spPr>
        <a:solidFill>
          <a:srgbClr val="8F2525"/>
        </a:solidFill>
      </dgm:spPr>
      <dgm:t>
        <a:bodyPr/>
        <a:lstStyle/>
        <a:p>
          <a:r>
            <a:rPr lang="he-IL" dirty="0">
              <a:latin typeface="Guttman Hatzvi" panose="02010401010101010101" pitchFamily="2" charset="-79"/>
              <a:cs typeface="Guttman Hatzvi" panose="02010401010101010101" pitchFamily="2" charset="-79"/>
            </a:rPr>
            <a:t>פעיל</a:t>
          </a:r>
          <a:r>
            <a:rPr lang="he-IL" dirty="0">
              <a:solidFill>
                <a:srgbClr val="FFCCCC"/>
              </a:solidFill>
              <a:latin typeface="Guttman Hatzvi" panose="02010401010101010101" pitchFamily="2" charset="-79"/>
              <a:cs typeface="Guttman Hatzvi" panose="02010401010101010101" pitchFamily="2" charset="-79"/>
            </a:rPr>
            <a:t>ות</a:t>
          </a:r>
          <a:endParaRPr lang="en-US" dirty="0">
            <a:solidFill>
              <a:srgbClr val="FFCCCC"/>
            </a:solidFill>
            <a:latin typeface="Aclonica" panose="02060503000000020004" pitchFamily="18" charset="0"/>
            <a:cs typeface="Guttman Hatzvi" panose="02010401010101010101" pitchFamily="2" charset="-79"/>
          </a:endParaRPr>
        </a:p>
      </dgm:t>
    </dgm:pt>
    <dgm:pt modelId="{DC1A9B37-2BF9-4303-8887-7922BA7597F6}" type="parTrans" cxnId="{932D9356-CDEC-45B0-BF21-DE42D806CA26}">
      <dgm:prSet/>
      <dgm:spPr>
        <a:solidFill>
          <a:srgbClr val="C89494"/>
        </a:solidFill>
      </dgm:spPr>
      <dgm:t>
        <a:bodyPr/>
        <a:lstStyle/>
        <a:p>
          <a:endParaRPr lang="en-US">
            <a:latin typeface="Aclonica" panose="02060503000000020004" pitchFamily="18" charset="0"/>
            <a:cs typeface="Guttman Hatzvi" panose="02010401010101010101" pitchFamily="2" charset="-79"/>
          </a:endParaRPr>
        </a:p>
      </dgm:t>
    </dgm:pt>
    <dgm:pt modelId="{6DDCE5D8-C08E-4056-8504-4948B68CD811}" type="sibTrans" cxnId="{932D9356-CDEC-45B0-BF21-DE42D806CA26}">
      <dgm:prSet/>
      <dgm:spPr/>
      <dgm:t>
        <a:bodyPr/>
        <a:lstStyle/>
        <a:p>
          <a:endParaRPr lang="en-US">
            <a:latin typeface="Aclonica" panose="02060503000000020004" pitchFamily="18" charset="0"/>
            <a:cs typeface="Guttman Hatzvi" panose="02010401010101010101" pitchFamily="2" charset="-79"/>
          </a:endParaRPr>
        </a:p>
      </dgm:t>
    </dgm:pt>
    <dgm:pt modelId="{4D05F82A-E266-49C3-8D91-E702E2ABC076}" type="pres">
      <dgm:prSet presAssocID="{36CF8EF0-9058-4974-8450-132FF38DC5D5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D4497B9C-07CE-4A23-A4C1-F99AA3342A74}" type="pres">
      <dgm:prSet presAssocID="{D86907D1-4F88-4B53-A0A7-051929DAB29A}" presName="centerShape" presStyleLbl="node0" presStyleIdx="0" presStyleCnt="1" custScaleX="105592" custScaleY="104417"/>
      <dgm:spPr/>
    </dgm:pt>
    <dgm:pt modelId="{F90E7CE9-CC68-43A1-B811-F3BD4E2BAD79}" type="pres">
      <dgm:prSet presAssocID="{A09AA7D5-F3D5-4ADA-9186-10AE320A14C5}" presName="parTrans" presStyleLbl="bgSibTrans2D1" presStyleIdx="0" presStyleCnt="6"/>
      <dgm:spPr/>
    </dgm:pt>
    <dgm:pt modelId="{BC58A0BD-FA70-4465-9E6D-C86260D4EA01}" type="pres">
      <dgm:prSet presAssocID="{037820BE-E34F-413E-8E68-BA9CEDC3D439}" presName="node" presStyleLbl="node1" presStyleIdx="0" presStyleCnt="6">
        <dgm:presLayoutVars>
          <dgm:bulletEnabled val="1"/>
        </dgm:presLayoutVars>
      </dgm:prSet>
      <dgm:spPr/>
    </dgm:pt>
    <dgm:pt modelId="{21D2DF88-690F-47B2-9CC6-0A8C82811BB8}" type="pres">
      <dgm:prSet presAssocID="{3273AA51-2FCF-471C-8856-24CDB43CD939}" presName="parTrans" presStyleLbl="bgSibTrans2D1" presStyleIdx="1" presStyleCnt="6"/>
      <dgm:spPr/>
    </dgm:pt>
    <dgm:pt modelId="{729A9215-9C6C-419C-9F8D-CCE956080EC2}" type="pres">
      <dgm:prSet presAssocID="{26FE2901-B58B-4706-A258-9121112A909D}" presName="node" presStyleLbl="node1" presStyleIdx="1" presStyleCnt="6" custScaleX="111753" custRadScaleRad="100643" custRadScaleInc="-14208">
        <dgm:presLayoutVars>
          <dgm:bulletEnabled val="1"/>
        </dgm:presLayoutVars>
      </dgm:prSet>
      <dgm:spPr/>
    </dgm:pt>
    <dgm:pt modelId="{D27E359F-9466-451E-85C6-A136606C4B39}" type="pres">
      <dgm:prSet presAssocID="{72AC5936-A28A-422A-AE23-F265BBD4B710}" presName="parTrans" presStyleLbl="bgSibTrans2D1" presStyleIdx="2" presStyleCnt="6"/>
      <dgm:spPr/>
    </dgm:pt>
    <dgm:pt modelId="{88DF5823-62A9-4EAB-B198-4012B8584AF7}" type="pres">
      <dgm:prSet presAssocID="{47424FDC-E477-47B9-B158-5AA4FF42510D}" presName="node" presStyleLbl="node1" presStyleIdx="2" presStyleCnt="6" custScaleX="107964" custRadScaleRad="101377" custRadScaleInc="-10741">
        <dgm:presLayoutVars>
          <dgm:bulletEnabled val="1"/>
        </dgm:presLayoutVars>
      </dgm:prSet>
      <dgm:spPr/>
    </dgm:pt>
    <dgm:pt modelId="{55B0ACB0-94D0-4208-BAD3-21A31607EB00}" type="pres">
      <dgm:prSet presAssocID="{2A499BA1-9FE8-49AA-B85D-5550B8861DC9}" presName="parTrans" presStyleLbl="bgSibTrans2D1" presStyleIdx="3" presStyleCnt="6"/>
      <dgm:spPr/>
    </dgm:pt>
    <dgm:pt modelId="{00693448-CA4E-4318-9526-8CEF50688A8C}" type="pres">
      <dgm:prSet presAssocID="{0D13CD13-E30A-46E0-AA29-69DD2B779FB5}" presName="node" presStyleLbl="node1" presStyleIdx="3" presStyleCnt="6" custScaleX="135478" custRadScaleRad="100242" custRadScaleInc="5963">
        <dgm:presLayoutVars>
          <dgm:bulletEnabled val="1"/>
        </dgm:presLayoutVars>
      </dgm:prSet>
      <dgm:spPr/>
    </dgm:pt>
    <dgm:pt modelId="{EBBDDFDC-7F96-4BD0-B86A-A5DAE46BFF25}" type="pres">
      <dgm:prSet presAssocID="{923C9C24-80D9-482C-9E2F-FCBCA830903C}" presName="parTrans" presStyleLbl="bgSibTrans2D1" presStyleIdx="4" presStyleCnt="6"/>
      <dgm:spPr/>
    </dgm:pt>
    <dgm:pt modelId="{DB01B4BD-30FE-4157-BA3E-9CFE79A9C5EC}" type="pres">
      <dgm:prSet presAssocID="{9A7B72E0-F56C-4811-BC33-BB1140B00A4E}" presName="node" presStyleLbl="node1" presStyleIdx="4" presStyleCnt="6" custScaleX="118563" custRadScaleRad="99284" custRadScaleInc="10603">
        <dgm:presLayoutVars>
          <dgm:bulletEnabled val="1"/>
        </dgm:presLayoutVars>
      </dgm:prSet>
      <dgm:spPr/>
    </dgm:pt>
    <dgm:pt modelId="{66F75D11-9ABE-44FB-9CF8-95ACCCA99635}" type="pres">
      <dgm:prSet presAssocID="{DC1A9B37-2BF9-4303-8887-7922BA7597F6}" presName="parTrans" presStyleLbl="bgSibTrans2D1" presStyleIdx="5" presStyleCnt="6"/>
      <dgm:spPr/>
    </dgm:pt>
    <dgm:pt modelId="{FB9C32BD-8F8D-4279-8067-7FAF64976395}" type="pres">
      <dgm:prSet presAssocID="{10671C16-BA5A-450D-B1E1-733B58F3651B}" presName="node" presStyleLbl="node1" presStyleIdx="5" presStyleCnt="6">
        <dgm:presLayoutVars>
          <dgm:bulletEnabled val="1"/>
        </dgm:presLayoutVars>
      </dgm:prSet>
      <dgm:spPr/>
    </dgm:pt>
  </dgm:ptLst>
  <dgm:cxnLst>
    <dgm:cxn modelId="{BB55E20B-D382-4243-93A8-219F88333049}" srcId="{D86907D1-4F88-4B53-A0A7-051929DAB29A}" destId="{0D13CD13-E30A-46E0-AA29-69DD2B779FB5}" srcOrd="3" destOrd="0" parTransId="{2A499BA1-9FE8-49AA-B85D-5550B8861DC9}" sibTransId="{F407CD17-220F-4E65-B037-C8C44E2F9DB6}"/>
    <dgm:cxn modelId="{F651960E-A531-42F3-8932-AA2242AE9BDF}" type="presOf" srcId="{923C9C24-80D9-482C-9E2F-FCBCA830903C}" destId="{EBBDDFDC-7F96-4BD0-B86A-A5DAE46BFF25}" srcOrd="0" destOrd="0" presId="urn:microsoft.com/office/officeart/2005/8/layout/radial4"/>
    <dgm:cxn modelId="{ED69BD23-716A-4116-A316-23123DE4CF8F}" type="presOf" srcId="{D86907D1-4F88-4B53-A0A7-051929DAB29A}" destId="{D4497B9C-07CE-4A23-A4C1-F99AA3342A74}" srcOrd="0" destOrd="0" presId="urn:microsoft.com/office/officeart/2005/8/layout/radial4"/>
    <dgm:cxn modelId="{40A6AE24-3B0F-4895-91B2-0CD89F229735}" srcId="{D86907D1-4F88-4B53-A0A7-051929DAB29A}" destId="{47424FDC-E477-47B9-B158-5AA4FF42510D}" srcOrd="2" destOrd="0" parTransId="{72AC5936-A28A-422A-AE23-F265BBD4B710}" sibTransId="{66DF64E3-E24B-422E-8153-03F4528DC88F}"/>
    <dgm:cxn modelId="{F0425D2B-D627-4439-9815-0B649C9197FA}" type="presOf" srcId="{9A7B72E0-F56C-4811-BC33-BB1140B00A4E}" destId="{DB01B4BD-30FE-4157-BA3E-9CFE79A9C5EC}" srcOrd="0" destOrd="0" presId="urn:microsoft.com/office/officeart/2005/8/layout/radial4"/>
    <dgm:cxn modelId="{62EF7F38-6FC2-4D02-AD86-D8E27903BF32}" type="presOf" srcId="{26FE2901-B58B-4706-A258-9121112A909D}" destId="{729A9215-9C6C-419C-9F8D-CCE956080EC2}" srcOrd="0" destOrd="0" presId="urn:microsoft.com/office/officeart/2005/8/layout/radial4"/>
    <dgm:cxn modelId="{09D2AF3F-3ED1-422E-A79A-9E33F7296ABD}" type="presOf" srcId="{DC1A9B37-2BF9-4303-8887-7922BA7597F6}" destId="{66F75D11-9ABE-44FB-9CF8-95ACCCA99635}" srcOrd="0" destOrd="0" presId="urn:microsoft.com/office/officeart/2005/8/layout/radial4"/>
    <dgm:cxn modelId="{B9BCD85B-6609-4D92-A98F-FE9D5843B313}" srcId="{D86907D1-4F88-4B53-A0A7-051929DAB29A}" destId="{26FE2901-B58B-4706-A258-9121112A909D}" srcOrd="1" destOrd="0" parTransId="{3273AA51-2FCF-471C-8856-24CDB43CD939}" sibTransId="{171660E0-C4F3-4BF0-99CE-C1912472773E}"/>
    <dgm:cxn modelId="{F20AB947-BA7C-4FFF-9911-E3A9E365631F}" type="presOf" srcId="{0D13CD13-E30A-46E0-AA29-69DD2B779FB5}" destId="{00693448-CA4E-4318-9526-8CEF50688A8C}" srcOrd="0" destOrd="0" presId="urn:microsoft.com/office/officeart/2005/8/layout/radial4"/>
    <dgm:cxn modelId="{932D9356-CDEC-45B0-BF21-DE42D806CA26}" srcId="{D86907D1-4F88-4B53-A0A7-051929DAB29A}" destId="{10671C16-BA5A-450D-B1E1-733B58F3651B}" srcOrd="5" destOrd="0" parTransId="{DC1A9B37-2BF9-4303-8887-7922BA7597F6}" sibTransId="{6DDCE5D8-C08E-4056-8504-4948B68CD811}"/>
    <dgm:cxn modelId="{3865F779-B709-4752-A645-F4D64BE6E080}" srcId="{D86907D1-4F88-4B53-A0A7-051929DAB29A}" destId="{9A7B72E0-F56C-4811-BC33-BB1140B00A4E}" srcOrd="4" destOrd="0" parTransId="{923C9C24-80D9-482C-9E2F-FCBCA830903C}" sibTransId="{B0646317-09B7-4B9E-A7DA-B9162917FDEE}"/>
    <dgm:cxn modelId="{24139484-BFC5-4814-BA8D-87825A8C7AB5}" type="presOf" srcId="{2A499BA1-9FE8-49AA-B85D-5550B8861DC9}" destId="{55B0ACB0-94D0-4208-BAD3-21A31607EB00}" srcOrd="0" destOrd="0" presId="urn:microsoft.com/office/officeart/2005/8/layout/radial4"/>
    <dgm:cxn modelId="{FA533788-CC0C-4E4D-BE91-5D7565466C77}" srcId="{D86907D1-4F88-4B53-A0A7-051929DAB29A}" destId="{037820BE-E34F-413E-8E68-BA9CEDC3D439}" srcOrd="0" destOrd="0" parTransId="{A09AA7D5-F3D5-4ADA-9186-10AE320A14C5}" sibTransId="{E2DC1CEB-0E6B-4118-8CB7-92DCB45ED2FC}"/>
    <dgm:cxn modelId="{B7B57696-1D8C-4606-88B7-C11959077FAF}" type="presOf" srcId="{037820BE-E34F-413E-8E68-BA9CEDC3D439}" destId="{BC58A0BD-FA70-4465-9E6D-C86260D4EA01}" srcOrd="0" destOrd="0" presId="urn:microsoft.com/office/officeart/2005/8/layout/radial4"/>
    <dgm:cxn modelId="{A80D4F98-27A3-4092-8AB8-F946A42D01A5}" type="presOf" srcId="{A09AA7D5-F3D5-4ADA-9186-10AE320A14C5}" destId="{F90E7CE9-CC68-43A1-B811-F3BD4E2BAD79}" srcOrd="0" destOrd="0" presId="urn:microsoft.com/office/officeart/2005/8/layout/radial4"/>
    <dgm:cxn modelId="{6B1C8EAC-E33B-47FB-BF9A-8075416898E8}" type="presOf" srcId="{36CF8EF0-9058-4974-8450-132FF38DC5D5}" destId="{4D05F82A-E266-49C3-8D91-E702E2ABC076}" srcOrd="0" destOrd="0" presId="urn:microsoft.com/office/officeart/2005/8/layout/radial4"/>
    <dgm:cxn modelId="{977C22CC-98F0-428F-BC66-02D38C3C1943}" type="presOf" srcId="{72AC5936-A28A-422A-AE23-F265BBD4B710}" destId="{D27E359F-9466-451E-85C6-A136606C4B39}" srcOrd="0" destOrd="0" presId="urn:microsoft.com/office/officeart/2005/8/layout/radial4"/>
    <dgm:cxn modelId="{F598B5D4-0588-48BD-A7AC-8601F03808A7}" type="presOf" srcId="{10671C16-BA5A-450D-B1E1-733B58F3651B}" destId="{FB9C32BD-8F8D-4279-8067-7FAF64976395}" srcOrd="0" destOrd="0" presId="urn:microsoft.com/office/officeart/2005/8/layout/radial4"/>
    <dgm:cxn modelId="{50D59ADE-848A-4963-B8A2-1B797B679C28}" srcId="{36CF8EF0-9058-4974-8450-132FF38DC5D5}" destId="{D86907D1-4F88-4B53-A0A7-051929DAB29A}" srcOrd="0" destOrd="0" parTransId="{62CE1843-3910-4AE7-B219-375B571D9D79}" sibTransId="{88986748-3BE3-48B7-AD56-B5CEF2B49992}"/>
    <dgm:cxn modelId="{E444EBE0-CA2C-4790-99C8-2F7A76BB22A1}" type="presOf" srcId="{47424FDC-E477-47B9-B158-5AA4FF42510D}" destId="{88DF5823-62A9-4EAB-B198-4012B8584AF7}" srcOrd="0" destOrd="0" presId="urn:microsoft.com/office/officeart/2005/8/layout/radial4"/>
    <dgm:cxn modelId="{8D9AE4FE-F5E8-40F2-BB8D-FDE2B6BA63D8}" type="presOf" srcId="{3273AA51-2FCF-471C-8856-24CDB43CD939}" destId="{21D2DF88-690F-47B2-9CC6-0A8C82811BB8}" srcOrd="0" destOrd="0" presId="urn:microsoft.com/office/officeart/2005/8/layout/radial4"/>
    <dgm:cxn modelId="{E51CFA44-A8A3-4B92-9404-02981D6FA63E}" type="presParOf" srcId="{4D05F82A-E266-49C3-8D91-E702E2ABC076}" destId="{D4497B9C-07CE-4A23-A4C1-F99AA3342A74}" srcOrd="0" destOrd="0" presId="urn:microsoft.com/office/officeart/2005/8/layout/radial4"/>
    <dgm:cxn modelId="{D5B8786F-9CDF-4804-A9FA-F814BDBB34CC}" type="presParOf" srcId="{4D05F82A-E266-49C3-8D91-E702E2ABC076}" destId="{F90E7CE9-CC68-43A1-B811-F3BD4E2BAD79}" srcOrd="1" destOrd="0" presId="urn:microsoft.com/office/officeart/2005/8/layout/radial4"/>
    <dgm:cxn modelId="{66DC99B0-7AD3-4606-B966-0E72145627E2}" type="presParOf" srcId="{4D05F82A-E266-49C3-8D91-E702E2ABC076}" destId="{BC58A0BD-FA70-4465-9E6D-C86260D4EA01}" srcOrd="2" destOrd="0" presId="urn:microsoft.com/office/officeart/2005/8/layout/radial4"/>
    <dgm:cxn modelId="{B794A700-F394-4DB3-A0F8-DC05916EB5DE}" type="presParOf" srcId="{4D05F82A-E266-49C3-8D91-E702E2ABC076}" destId="{21D2DF88-690F-47B2-9CC6-0A8C82811BB8}" srcOrd="3" destOrd="0" presId="urn:microsoft.com/office/officeart/2005/8/layout/radial4"/>
    <dgm:cxn modelId="{001576F1-785B-4CE8-8EB8-8EF1436ACB93}" type="presParOf" srcId="{4D05F82A-E266-49C3-8D91-E702E2ABC076}" destId="{729A9215-9C6C-419C-9F8D-CCE956080EC2}" srcOrd="4" destOrd="0" presId="urn:microsoft.com/office/officeart/2005/8/layout/radial4"/>
    <dgm:cxn modelId="{9C19889E-4700-4187-BE74-BA91CABA506E}" type="presParOf" srcId="{4D05F82A-E266-49C3-8D91-E702E2ABC076}" destId="{D27E359F-9466-451E-85C6-A136606C4B39}" srcOrd="5" destOrd="0" presId="urn:microsoft.com/office/officeart/2005/8/layout/radial4"/>
    <dgm:cxn modelId="{B90AA0B8-502D-49A9-8CD2-2765F5D19814}" type="presParOf" srcId="{4D05F82A-E266-49C3-8D91-E702E2ABC076}" destId="{88DF5823-62A9-4EAB-B198-4012B8584AF7}" srcOrd="6" destOrd="0" presId="urn:microsoft.com/office/officeart/2005/8/layout/radial4"/>
    <dgm:cxn modelId="{1F32D59A-0E01-445F-8F3F-6F80EABCB65A}" type="presParOf" srcId="{4D05F82A-E266-49C3-8D91-E702E2ABC076}" destId="{55B0ACB0-94D0-4208-BAD3-21A31607EB00}" srcOrd="7" destOrd="0" presId="urn:microsoft.com/office/officeart/2005/8/layout/radial4"/>
    <dgm:cxn modelId="{F68B953C-021F-4E4F-868D-2135A500A786}" type="presParOf" srcId="{4D05F82A-E266-49C3-8D91-E702E2ABC076}" destId="{00693448-CA4E-4318-9526-8CEF50688A8C}" srcOrd="8" destOrd="0" presId="urn:microsoft.com/office/officeart/2005/8/layout/radial4"/>
    <dgm:cxn modelId="{625DC585-C858-4D20-A4CC-75A8C9B16CEE}" type="presParOf" srcId="{4D05F82A-E266-49C3-8D91-E702E2ABC076}" destId="{EBBDDFDC-7F96-4BD0-B86A-A5DAE46BFF25}" srcOrd="9" destOrd="0" presId="urn:microsoft.com/office/officeart/2005/8/layout/radial4"/>
    <dgm:cxn modelId="{E71A2F06-DE28-40C5-A348-5C69CC7180DF}" type="presParOf" srcId="{4D05F82A-E266-49C3-8D91-E702E2ABC076}" destId="{DB01B4BD-30FE-4157-BA3E-9CFE79A9C5EC}" srcOrd="10" destOrd="0" presId="urn:microsoft.com/office/officeart/2005/8/layout/radial4"/>
    <dgm:cxn modelId="{CCCBB9BB-BC96-4E4D-A8A1-B6D4A4786A56}" type="presParOf" srcId="{4D05F82A-E266-49C3-8D91-E702E2ABC076}" destId="{66F75D11-9ABE-44FB-9CF8-95ACCCA99635}" srcOrd="11" destOrd="0" presId="urn:microsoft.com/office/officeart/2005/8/layout/radial4"/>
    <dgm:cxn modelId="{EDED4C41-B4A4-4D6A-8FA3-11B940CE0D77}" type="presParOf" srcId="{4D05F82A-E266-49C3-8D91-E702E2ABC076}" destId="{FB9C32BD-8F8D-4279-8067-7FAF64976395}" srcOrd="12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1ECBEEF-2199-4F26-806F-FF025144E6F3}" type="doc">
      <dgm:prSet loTypeId="urn:microsoft.com/office/officeart/2005/8/layout/radial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68C47DF-7E81-468F-A99F-610E69B7011D}">
      <dgm:prSet custT="1"/>
      <dgm:spPr>
        <a:solidFill>
          <a:srgbClr val="B02E2E"/>
        </a:solidFill>
      </dgm:spPr>
      <dgm:t>
        <a:bodyPr/>
        <a:lstStyle/>
        <a:p>
          <a:r>
            <a:rPr lang="en-US" sz="2000">
              <a:latin typeface="Aclonica" panose="02060503000000020004" pitchFamily="18" charset="0"/>
            </a:rPr>
            <a:t>Abstract</a:t>
          </a:r>
        </a:p>
      </dgm:t>
    </dgm:pt>
    <dgm:pt modelId="{D41B9EC3-CF3A-40BE-9AFB-CD1DBDB3EFE1}" type="parTrans" cxnId="{313212D8-D136-41E6-91F7-B02E2DF2523C}">
      <dgm:prSet/>
      <dgm:spPr/>
      <dgm:t>
        <a:bodyPr/>
        <a:lstStyle/>
        <a:p>
          <a:endParaRPr lang="en-US" sz="1600">
            <a:latin typeface="Aclonica" panose="02060503000000020004" pitchFamily="18" charset="0"/>
          </a:endParaRPr>
        </a:p>
      </dgm:t>
    </dgm:pt>
    <dgm:pt modelId="{E1C4AF66-CCF4-4080-AC7C-7EE066A9B93E}" type="sibTrans" cxnId="{313212D8-D136-41E6-91F7-B02E2DF2523C}">
      <dgm:prSet/>
      <dgm:spPr/>
      <dgm:t>
        <a:bodyPr/>
        <a:lstStyle/>
        <a:p>
          <a:endParaRPr lang="en-US" sz="1600">
            <a:latin typeface="Aclonica" panose="02060503000000020004" pitchFamily="18" charset="0"/>
          </a:endParaRPr>
        </a:p>
      </dgm:t>
    </dgm:pt>
    <dgm:pt modelId="{3460B48F-2D42-4A52-9A17-AA0FC964FD9F}">
      <dgm:prSet custT="1"/>
      <dgm:spPr>
        <a:solidFill>
          <a:srgbClr val="753F3F"/>
        </a:solidFill>
      </dgm:spPr>
      <dgm:t>
        <a:bodyPr/>
        <a:lstStyle/>
        <a:p>
          <a:r>
            <a:rPr lang="en-US" sz="2000" dirty="0">
              <a:latin typeface="Aclonica" panose="02060503000000020004" pitchFamily="18" charset="0"/>
            </a:rPr>
            <a:t>-ness</a:t>
          </a:r>
        </a:p>
      </dgm:t>
    </dgm:pt>
    <dgm:pt modelId="{55834A69-8421-4395-9810-77A2112F462B}" type="parTrans" cxnId="{8B5D6FDD-CC5A-41FE-99C4-B4FC7485297A}">
      <dgm:prSet/>
      <dgm:spPr>
        <a:solidFill>
          <a:srgbClr val="D67C7C"/>
        </a:solidFill>
      </dgm:spPr>
      <dgm:t>
        <a:bodyPr/>
        <a:lstStyle/>
        <a:p>
          <a:endParaRPr lang="en-US" sz="1600">
            <a:latin typeface="Aclonica" panose="02060503000000020004" pitchFamily="18" charset="0"/>
          </a:endParaRPr>
        </a:p>
      </dgm:t>
    </dgm:pt>
    <dgm:pt modelId="{BA2250C8-D6FC-4689-8F1A-314D13562DEB}" type="sibTrans" cxnId="{8B5D6FDD-CC5A-41FE-99C4-B4FC7485297A}">
      <dgm:prSet/>
      <dgm:spPr/>
      <dgm:t>
        <a:bodyPr/>
        <a:lstStyle/>
        <a:p>
          <a:endParaRPr lang="en-US" sz="1600">
            <a:latin typeface="Aclonica" panose="02060503000000020004" pitchFamily="18" charset="0"/>
          </a:endParaRPr>
        </a:p>
      </dgm:t>
    </dgm:pt>
    <dgm:pt modelId="{7ECED6E4-ABC6-480D-968A-9A53D5EF976F}">
      <dgm:prSet custT="1"/>
      <dgm:spPr>
        <a:solidFill>
          <a:srgbClr val="753F3F"/>
        </a:solidFill>
      </dgm:spPr>
      <dgm:t>
        <a:bodyPr/>
        <a:lstStyle/>
        <a:p>
          <a:r>
            <a:rPr lang="en-US" sz="2000">
              <a:latin typeface="Aclonica" panose="02060503000000020004" pitchFamily="18" charset="0"/>
            </a:rPr>
            <a:t>-ism</a:t>
          </a:r>
        </a:p>
      </dgm:t>
    </dgm:pt>
    <dgm:pt modelId="{3A452032-2371-4D01-8978-3E199D341FE2}" type="parTrans" cxnId="{58C91943-D7C2-4D94-8D34-F0796555EEF8}">
      <dgm:prSet/>
      <dgm:spPr>
        <a:solidFill>
          <a:srgbClr val="D67C7C"/>
        </a:solidFill>
      </dgm:spPr>
      <dgm:t>
        <a:bodyPr/>
        <a:lstStyle/>
        <a:p>
          <a:endParaRPr lang="en-US" sz="1600">
            <a:latin typeface="Aclonica" panose="02060503000000020004" pitchFamily="18" charset="0"/>
          </a:endParaRPr>
        </a:p>
      </dgm:t>
    </dgm:pt>
    <dgm:pt modelId="{34B40008-9E5D-472F-87B8-58B041B9D101}" type="sibTrans" cxnId="{58C91943-D7C2-4D94-8D34-F0796555EEF8}">
      <dgm:prSet/>
      <dgm:spPr/>
      <dgm:t>
        <a:bodyPr/>
        <a:lstStyle/>
        <a:p>
          <a:endParaRPr lang="en-US" sz="1600">
            <a:latin typeface="Aclonica" panose="02060503000000020004" pitchFamily="18" charset="0"/>
          </a:endParaRPr>
        </a:p>
      </dgm:t>
    </dgm:pt>
    <dgm:pt modelId="{166C1AE5-29C7-4AB3-8D73-1BC97E7EF201}">
      <dgm:prSet custT="1"/>
      <dgm:spPr>
        <a:solidFill>
          <a:srgbClr val="753F3F"/>
        </a:solidFill>
      </dgm:spPr>
      <dgm:t>
        <a:bodyPr/>
        <a:lstStyle/>
        <a:p>
          <a:r>
            <a:rPr lang="en-US" sz="2000">
              <a:latin typeface="Aclonica" panose="02060503000000020004" pitchFamily="18" charset="0"/>
            </a:rPr>
            <a:t>-ion</a:t>
          </a:r>
        </a:p>
      </dgm:t>
    </dgm:pt>
    <dgm:pt modelId="{528591BB-254C-4CD6-B858-579AF985BE6A}" type="parTrans" cxnId="{80FA13C1-B98E-4124-915E-6F3F67658FF2}">
      <dgm:prSet/>
      <dgm:spPr>
        <a:solidFill>
          <a:srgbClr val="D67C7C"/>
        </a:solidFill>
      </dgm:spPr>
      <dgm:t>
        <a:bodyPr/>
        <a:lstStyle/>
        <a:p>
          <a:endParaRPr lang="en-US" sz="1600">
            <a:latin typeface="Aclonica" panose="02060503000000020004" pitchFamily="18" charset="0"/>
          </a:endParaRPr>
        </a:p>
      </dgm:t>
    </dgm:pt>
    <dgm:pt modelId="{4AF00438-DF76-4706-9A80-91A0DF2CF9F4}" type="sibTrans" cxnId="{80FA13C1-B98E-4124-915E-6F3F67658FF2}">
      <dgm:prSet/>
      <dgm:spPr/>
      <dgm:t>
        <a:bodyPr/>
        <a:lstStyle/>
        <a:p>
          <a:endParaRPr lang="en-US" sz="1600">
            <a:latin typeface="Aclonica" panose="02060503000000020004" pitchFamily="18" charset="0"/>
          </a:endParaRPr>
        </a:p>
      </dgm:t>
    </dgm:pt>
    <dgm:pt modelId="{190F3F35-AC61-4811-B1E4-E64EE3816D1D}">
      <dgm:prSet custT="1"/>
      <dgm:spPr>
        <a:solidFill>
          <a:srgbClr val="753F3F"/>
        </a:solidFill>
      </dgm:spPr>
      <dgm:t>
        <a:bodyPr/>
        <a:lstStyle/>
        <a:p>
          <a:r>
            <a:rPr lang="en-US" sz="2000">
              <a:latin typeface="Aclonica" panose="02060503000000020004" pitchFamily="18" charset="0"/>
            </a:rPr>
            <a:t>-ity</a:t>
          </a:r>
        </a:p>
      </dgm:t>
    </dgm:pt>
    <dgm:pt modelId="{38D64663-381B-4EB3-A13A-31E771F92626}" type="parTrans" cxnId="{02A6DA2A-F410-4679-890A-C32C39464632}">
      <dgm:prSet/>
      <dgm:spPr>
        <a:solidFill>
          <a:srgbClr val="D67C7C"/>
        </a:solidFill>
      </dgm:spPr>
      <dgm:t>
        <a:bodyPr/>
        <a:lstStyle/>
        <a:p>
          <a:endParaRPr lang="en-US" sz="1600">
            <a:latin typeface="Aclonica" panose="02060503000000020004" pitchFamily="18" charset="0"/>
          </a:endParaRPr>
        </a:p>
      </dgm:t>
    </dgm:pt>
    <dgm:pt modelId="{EF4D4ED6-0109-49B0-A744-65B5A0E6B93E}" type="sibTrans" cxnId="{02A6DA2A-F410-4679-890A-C32C39464632}">
      <dgm:prSet/>
      <dgm:spPr/>
      <dgm:t>
        <a:bodyPr/>
        <a:lstStyle/>
        <a:p>
          <a:endParaRPr lang="en-US" sz="1600">
            <a:latin typeface="Aclonica" panose="02060503000000020004" pitchFamily="18" charset="0"/>
          </a:endParaRPr>
        </a:p>
      </dgm:t>
    </dgm:pt>
    <dgm:pt modelId="{B3A2051B-20C7-45DA-A218-5745551B64DA}" type="pres">
      <dgm:prSet presAssocID="{D1ECBEEF-2199-4F26-806F-FF025144E6F3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729F9F3C-E000-460C-A7FA-73F1A9257820}" type="pres">
      <dgm:prSet presAssocID="{568C47DF-7E81-468F-A99F-610E69B7011D}" presName="centerShape" presStyleLbl="node0" presStyleIdx="0" presStyleCnt="1" custScaleX="122314" custScaleY="122314"/>
      <dgm:spPr/>
    </dgm:pt>
    <dgm:pt modelId="{7AB50F15-C86F-45CD-BC1F-621D286E30E0}" type="pres">
      <dgm:prSet presAssocID="{55834A69-8421-4395-9810-77A2112F462B}" presName="parTrans" presStyleLbl="bgSibTrans2D1" presStyleIdx="0" presStyleCnt="4"/>
      <dgm:spPr/>
    </dgm:pt>
    <dgm:pt modelId="{AF6B2B0B-750B-4807-B83D-801DD2D00093}" type="pres">
      <dgm:prSet presAssocID="{3460B48F-2D42-4A52-9A17-AA0FC964FD9F}" presName="node" presStyleLbl="node1" presStyleIdx="0" presStyleCnt="4" custScaleX="63647" custScaleY="72624" custRadScaleRad="108777" custRadScaleInc="-2745">
        <dgm:presLayoutVars>
          <dgm:bulletEnabled val="1"/>
        </dgm:presLayoutVars>
      </dgm:prSet>
      <dgm:spPr/>
    </dgm:pt>
    <dgm:pt modelId="{81B86823-8DA5-4830-B372-D79ADDFD6CEF}" type="pres">
      <dgm:prSet presAssocID="{3A452032-2371-4D01-8978-3E199D341FE2}" presName="parTrans" presStyleLbl="bgSibTrans2D1" presStyleIdx="1" presStyleCnt="4"/>
      <dgm:spPr/>
    </dgm:pt>
    <dgm:pt modelId="{4998D491-4BC1-42B6-AAE5-84462E8EFD63}" type="pres">
      <dgm:prSet presAssocID="{7ECED6E4-ABC6-480D-968A-9A53D5EF976F}" presName="node" presStyleLbl="node1" presStyleIdx="1" presStyleCnt="4" custScaleX="63647" custScaleY="72624" custRadScaleRad="110417" custRadScaleInc="-2296">
        <dgm:presLayoutVars>
          <dgm:bulletEnabled val="1"/>
        </dgm:presLayoutVars>
      </dgm:prSet>
      <dgm:spPr/>
    </dgm:pt>
    <dgm:pt modelId="{CCF8232B-1DBE-409A-BFFA-FC9197706C9D}" type="pres">
      <dgm:prSet presAssocID="{528591BB-254C-4CD6-B858-579AF985BE6A}" presName="parTrans" presStyleLbl="bgSibTrans2D1" presStyleIdx="2" presStyleCnt="4"/>
      <dgm:spPr/>
    </dgm:pt>
    <dgm:pt modelId="{F0FCA016-F38F-49F9-AB37-A594B77AF28E}" type="pres">
      <dgm:prSet presAssocID="{166C1AE5-29C7-4AB3-8D73-1BC97E7EF201}" presName="node" presStyleLbl="node1" presStyleIdx="2" presStyleCnt="4" custScaleX="63647" custScaleY="72624" custRadScaleRad="114892" custRadScaleInc="2815">
        <dgm:presLayoutVars>
          <dgm:bulletEnabled val="1"/>
        </dgm:presLayoutVars>
      </dgm:prSet>
      <dgm:spPr/>
    </dgm:pt>
    <dgm:pt modelId="{675E73C2-45D2-464D-9D75-D2B6E739B84A}" type="pres">
      <dgm:prSet presAssocID="{38D64663-381B-4EB3-A13A-31E771F92626}" presName="parTrans" presStyleLbl="bgSibTrans2D1" presStyleIdx="3" presStyleCnt="4"/>
      <dgm:spPr/>
    </dgm:pt>
    <dgm:pt modelId="{76ED9413-2A80-41C2-91CA-173351F15976}" type="pres">
      <dgm:prSet presAssocID="{190F3F35-AC61-4811-B1E4-E64EE3816D1D}" presName="node" presStyleLbl="node1" presStyleIdx="3" presStyleCnt="4" custScaleX="63647" custScaleY="72624" custRadScaleRad="110630" custRadScaleInc="3267">
        <dgm:presLayoutVars>
          <dgm:bulletEnabled val="1"/>
        </dgm:presLayoutVars>
      </dgm:prSet>
      <dgm:spPr/>
    </dgm:pt>
  </dgm:ptLst>
  <dgm:cxnLst>
    <dgm:cxn modelId="{B0686817-9C2E-4C03-8F4A-5A7C2B9283DE}" type="presOf" srcId="{55834A69-8421-4395-9810-77A2112F462B}" destId="{7AB50F15-C86F-45CD-BC1F-621D286E30E0}" srcOrd="0" destOrd="0" presId="urn:microsoft.com/office/officeart/2005/8/layout/radial4"/>
    <dgm:cxn modelId="{058A5A1E-EC17-4C55-87A6-D13B7F808D71}" type="presOf" srcId="{38D64663-381B-4EB3-A13A-31E771F92626}" destId="{675E73C2-45D2-464D-9D75-D2B6E739B84A}" srcOrd="0" destOrd="0" presId="urn:microsoft.com/office/officeart/2005/8/layout/radial4"/>
    <dgm:cxn modelId="{02A6DA2A-F410-4679-890A-C32C39464632}" srcId="{568C47DF-7E81-468F-A99F-610E69B7011D}" destId="{190F3F35-AC61-4811-B1E4-E64EE3816D1D}" srcOrd="3" destOrd="0" parTransId="{38D64663-381B-4EB3-A13A-31E771F92626}" sibTransId="{EF4D4ED6-0109-49B0-A744-65B5A0E6B93E}"/>
    <dgm:cxn modelId="{B0E18D31-8599-4642-8664-685944F09821}" type="presOf" srcId="{190F3F35-AC61-4811-B1E4-E64EE3816D1D}" destId="{76ED9413-2A80-41C2-91CA-173351F15976}" srcOrd="0" destOrd="0" presId="urn:microsoft.com/office/officeart/2005/8/layout/radial4"/>
    <dgm:cxn modelId="{58C91943-D7C2-4D94-8D34-F0796555EEF8}" srcId="{568C47DF-7E81-468F-A99F-610E69B7011D}" destId="{7ECED6E4-ABC6-480D-968A-9A53D5EF976F}" srcOrd="1" destOrd="0" parTransId="{3A452032-2371-4D01-8978-3E199D341FE2}" sibTransId="{34B40008-9E5D-472F-87B8-58B041B9D101}"/>
    <dgm:cxn modelId="{FD447644-93B6-49B4-AC89-FBF83485FA95}" type="presOf" srcId="{166C1AE5-29C7-4AB3-8D73-1BC97E7EF201}" destId="{F0FCA016-F38F-49F9-AB37-A594B77AF28E}" srcOrd="0" destOrd="0" presId="urn:microsoft.com/office/officeart/2005/8/layout/radial4"/>
    <dgm:cxn modelId="{D6AA8A6C-FCEA-4059-BC02-123523AEAABE}" type="presOf" srcId="{528591BB-254C-4CD6-B858-579AF985BE6A}" destId="{CCF8232B-1DBE-409A-BFFA-FC9197706C9D}" srcOrd="0" destOrd="0" presId="urn:microsoft.com/office/officeart/2005/8/layout/radial4"/>
    <dgm:cxn modelId="{77238C6F-2A7F-4136-9B74-048A2D37DEF6}" type="presOf" srcId="{3460B48F-2D42-4A52-9A17-AA0FC964FD9F}" destId="{AF6B2B0B-750B-4807-B83D-801DD2D00093}" srcOrd="0" destOrd="0" presId="urn:microsoft.com/office/officeart/2005/8/layout/radial4"/>
    <dgm:cxn modelId="{703A509F-039B-4B68-B47E-961148A83FB8}" type="presOf" srcId="{7ECED6E4-ABC6-480D-968A-9A53D5EF976F}" destId="{4998D491-4BC1-42B6-AAE5-84462E8EFD63}" srcOrd="0" destOrd="0" presId="urn:microsoft.com/office/officeart/2005/8/layout/radial4"/>
    <dgm:cxn modelId="{3E06D8B6-AFD3-4172-8B16-7ECB4D9B163C}" type="presOf" srcId="{D1ECBEEF-2199-4F26-806F-FF025144E6F3}" destId="{B3A2051B-20C7-45DA-A218-5745551B64DA}" srcOrd="0" destOrd="0" presId="urn:microsoft.com/office/officeart/2005/8/layout/radial4"/>
    <dgm:cxn modelId="{80FA13C1-B98E-4124-915E-6F3F67658FF2}" srcId="{568C47DF-7E81-468F-A99F-610E69B7011D}" destId="{166C1AE5-29C7-4AB3-8D73-1BC97E7EF201}" srcOrd="2" destOrd="0" parTransId="{528591BB-254C-4CD6-B858-579AF985BE6A}" sibTransId="{4AF00438-DF76-4706-9A80-91A0DF2CF9F4}"/>
    <dgm:cxn modelId="{C58A05C8-9CA1-4C8E-B2B2-BD4F966D5573}" type="presOf" srcId="{3A452032-2371-4D01-8978-3E199D341FE2}" destId="{81B86823-8DA5-4830-B372-D79ADDFD6CEF}" srcOrd="0" destOrd="0" presId="urn:microsoft.com/office/officeart/2005/8/layout/radial4"/>
    <dgm:cxn modelId="{313212D8-D136-41E6-91F7-B02E2DF2523C}" srcId="{D1ECBEEF-2199-4F26-806F-FF025144E6F3}" destId="{568C47DF-7E81-468F-A99F-610E69B7011D}" srcOrd="0" destOrd="0" parTransId="{D41B9EC3-CF3A-40BE-9AFB-CD1DBDB3EFE1}" sibTransId="{E1C4AF66-CCF4-4080-AC7C-7EE066A9B93E}"/>
    <dgm:cxn modelId="{8383A7DB-761B-485A-A07F-BB1AF125AEB4}" type="presOf" srcId="{568C47DF-7E81-468F-A99F-610E69B7011D}" destId="{729F9F3C-E000-460C-A7FA-73F1A9257820}" srcOrd="0" destOrd="0" presId="urn:microsoft.com/office/officeart/2005/8/layout/radial4"/>
    <dgm:cxn modelId="{8B5D6FDD-CC5A-41FE-99C4-B4FC7485297A}" srcId="{568C47DF-7E81-468F-A99F-610E69B7011D}" destId="{3460B48F-2D42-4A52-9A17-AA0FC964FD9F}" srcOrd="0" destOrd="0" parTransId="{55834A69-8421-4395-9810-77A2112F462B}" sibTransId="{BA2250C8-D6FC-4689-8F1A-314D13562DEB}"/>
    <dgm:cxn modelId="{B69C048A-9C26-4696-A1AD-B234AE6AE2B9}" type="presParOf" srcId="{B3A2051B-20C7-45DA-A218-5745551B64DA}" destId="{729F9F3C-E000-460C-A7FA-73F1A9257820}" srcOrd="0" destOrd="0" presId="urn:microsoft.com/office/officeart/2005/8/layout/radial4"/>
    <dgm:cxn modelId="{41A0A4F3-A0EF-43D4-9C86-0188262E65E0}" type="presParOf" srcId="{B3A2051B-20C7-45DA-A218-5745551B64DA}" destId="{7AB50F15-C86F-45CD-BC1F-621D286E30E0}" srcOrd="1" destOrd="0" presId="urn:microsoft.com/office/officeart/2005/8/layout/radial4"/>
    <dgm:cxn modelId="{1E258365-9362-4F6A-8D91-B66F63D0087A}" type="presParOf" srcId="{B3A2051B-20C7-45DA-A218-5745551B64DA}" destId="{AF6B2B0B-750B-4807-B83D-801DD2D00093}" srcOrd="2" destOrd="0" presId="urn:microsoft.com/office/officeart/2005/8/layout/radial4"/>
    <dgm:cxn modelId="{21B297FE-A74D-47E9-BBE5-D67A16807AA5}" type="presParOf" srcId="{B3A2051B-20C7-45DA-A218-5745551B64DA}" destId="{81B86823-8DA5-4830-B372-D79ADDFD6CEF}" srcOrd="3" destOrd="0" presId="urn:microsoft.com/office/officeart/2005/8/layout/radial4"/>
    <dgm:cxn modelId="{F7F7E7D4-E83A-4EC9-8E32-BA09C09A4F19}" type="presParOf" srcId="{B3A2051B-20C7-45DA-A218-5745551B64DA}" destId="{4998D491-4BC1-42B6-AAE5-84462E8EFD63}" srcOrd="4" destOrd="0" presId="urn:microsoft.com/office/officeart/2005/8/layout/radial4"/>
    <dgm:cxn modelId="{8E11C7FE-1400-4334-9741-F55458BBEED2}" type="presParOf" srcId="{B3A2051B-20C7-45DA-A218-5745551B64DA}" destId="{CCF8232B-1DBE-409A-BFFA-FC9197706C9D}" srcOrd="5" destOrd="0" presId="urn:microsoft.com/office/officeart/2005/8/layout/radial4"/>
    <dgm:cxn modelId="{8695D584-0D86-450B-8D4B-566D28D629A1}" type="presParOf" srcId="{B3A2051B-20C7-45DA-A218-5745551B64DA}" destId="{F0FCA016-F38F-49F9-AB37-A594B77AF28E}" srcOrd="6" destOrd="0" presId="urn:microsoft.com/office/officeart/2005/8/layout/radial4"/>
    <dgm:cxn modelId="{F7C7BF89-BC11-4593-9E31-7A08375DFDCB}" type="presParOf" srcId="{B3A2051B-20C7-45DA-A218-5745551B64DA}" destId="{675E73C2-45D2-464D-9D75-D2B6E739B84A}" srcOrd="7" destOrd="0" presId="urn:microsoft.com/office/officeart/2005/8/layout/radial4"/>
    <dgm:cxn modelId="{CBC6B18A-4FFB-43A1-8616-8361C214555F}" type="presParOf" srcId="{B3A2051B-20C7-45DA-A218-5745551B64DA}" destId="{76ED9413-2A80-41C2-91CA-173351F15976}" srcOrd="8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7E7BED6-3DF5-48F9-AE7D-5008E77F2C6C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A508740-DF2D-41A4-A96A-54142370FEF6}">
      <dgm:prSet/>
      <dgm:spPr>
        <a:solidFill>
          <a:srgbClr val="8F2525"/>
        </a:solidFill>
      </dgm:spPr>
      <dgm:t>
        <a:bodyPr/>
        <a:lstStyle/>
        <a:p>
          <a:r>
            <a:rPr lang="en-US">
              <a:latin typeface="Aclonica" panose="02060503000000020004" pitchFamily="18" charset="0"/>
            </a:rPr>
            <a:t>Corpus: Arrutz 7</a:t>
          </a:r>
        </a:p>
      </dgm:t>
    </dgm:pt>
    <dgm:pt modelId="{5264B221-4625-48CB-A79C-51B26EC2C3C2}" type="parTrans" cxnId="{7F116DD6-1BC0-4406-9234-A72B65AEED54}">
      <dgm:prSet/>
      <dgm:spPr/>
      <dgm:t>
        <a:bodyPr/>
        <a:lstStyle/>
        <a:p>
          <a:endParaRPr lang="en-US">
            <a:latin typeface="Aclonica" panose="02060503000000020004" pitchFamily="18" charset="0"/>
          </a:endParaRPr>
        </a:p>
      </dgm:t>
    </dgm:pt>
    <dgm:pt modelId="{73A657B7-1283-41D7-BE00-08B509357B7C}" type="sibTrans" cxnId="{7F116DD6-1BC0-4406-9234-A72B65AEED54}">
      <dgm:prSet/>
      <dgm:spPr/>
      <dgm:t>
        <a:bodyPr/>
        <a:lstStyle/>
        <a:p>
          <a:endParaRPr lang="en-US">
            <a:latin typeface="Aclonica" panose="02060503000000020004" pitchFamily="18" charset="0"/>
          </a:endParaRPr>
        </a:p>
      </dgm:t>
    </dgm:pt>
    <dgm:pt modelId="{F24FD899-749A-41D8-85AA-C74EA33777A9}">
      <dgm:prSet/>
      <dgm:spPr>
        <a:solidFill>
          <a:srgbClr val="823232"/>
        </a:solidFill>
      </dgm:spPr>
      <dgm:t>
        <a:bodyPr/>
        <a:lstStyle/>
        <a:p>
          <a:r>
            <a:rPr lang="en-US">
              <a:latin typeface="Aclonica" panose="02060503000000020004" pitchFamily="18" charset="0"/>
            </a:rPr>
            <a:t>Nouns</a:t>
          </a:r>
        </a:p>
      </dgm:t>
    </dgm:pt>
    <dgm:pt modelId="{115FCED2-B874-4B67-8144-9CA614848641}" type="parTrans" cxnId="{C50F28D8-2696-4A3B-ACC5-013221E89416}">
      <dgm:prSet/>
      <dgm:spPr/>
      <dgm:t>
        <a:bodyPr/>
        <a:lstStyle/>
        <a:p>
          <a:endParaRPr lang="en-US">
            <a:latin typeface="Aclonica" panose="02060503000000020004" pitchFamily="18" charset="0"/>
          </a:endParaRPr>
        </a:p>
      </dgm:t>
    </dgm:pt>
    <dgm:pt modelId="{04C21948-05E3-411C-B4A8-DDE1E689C3B7}" type="sibTrans" cxnId="{C50F28D8-2696-4A3B-ACC5-013221E89416}">
      <dgm:prSet/>
      <dgm:spPr/>
      <dgm:t>
        <a:bodyPr/>
        <a:lstStyle/>
        <a:p>
          <a:endParaRPr lang="en-US">
            <a:latin typeface="Aclonica" panose="02060503000000020004" pitchFamily="18" charset="0"/>
          </a:endParaRPr>
        </a:p>
      </dgm:t>
    </dgm:pt>
    <dgm:pt modelId="{43BB1B01-DE7D-49A5-8861-98D782921CFA}">
      <dgm:prSet/>
      <dgm:spPr>
        <a:solidFill>
          <a:srgbClr val="753F3F"/>
        </a:solidFill>
      </dgm:spPr>
      <dgm:t>
        <a:bodyPr/>
        <a:lstStyle/>
        <a:p>
          <a:r>
            <a:rPr lang="en-US">
              <a:latin typeface="Aclonica" panose="02060503000000020004" pitchFamily="18" charset="0"/>
            </a:rPr>
            <a:t>1000 most frequent</a:t>
          </a:r>
        </a:p>
      </dgm:t>
    </dgm:pt>
    <dgm:pt modelId="{8821D641-217E-4D78-ABEF-4A48D67651D4}" type="parTrans" cxnId="{12CBA9B7-D698-4B7E-B9B3-2B94AC2ECB86}">
      <dgm:prSet/>
      <dgm:spPr/>
      <dgm:t>
        <a:bodyPr/>
        <a:lstStyle/>
        <a:p>
          <a:endParaRPr lang="en-US">
            <a:latin typeface="Aclonica" panose="02060503000000020004" pitchFamily="18" charset="0"/>
          </a:endParaRPr>
        </a:p>
      </dgm:t>
    </dgm:pt>
    <dgm:pt modelId="{9E246573-D81A-4A22-97DE-5A484FF0DBAB}" type="sibTrans" cxnId="{12CBA9B7-D698-4B7E-B9B3-2B94AC2ECB86}">
      <dgm:prSet/>
      <dgm:spPr/>
      <dgm:t>
        <a:bodyPr/>
        <a:lstStyle/>
        <a:p>
          <a:endParaRPr lang="en-US">
            <a:latin typeface="Aclonica" panose="02060503000000020004" pitchFamily="18" charset="0"/>
          </a:endParaRPr>
        </a:p>
      </dgm:t>
    </dgm:pt>
    <dgm:pt modelId="{535E3C04-63AF-4F25-AAE0-D26F6EC7DB53}" type="pres">
      <dgm:prSet presAssocID="{07E7BED6-3DF5-48F9-AE7D-5008E77F2C6C}" presName="Name0" presStyleCnt="0">
        <dgm:presLayoutVars>
          <dgm:dir/>
          <dgm:animLvl val="lvl"/>
          <dgm:resizeHandles val="exact"/>
        </dgm:presLayoutVars>
      </dgm:prSet>
      <dgm:spPr/>
    </dgm:pt>
    <dgm:pt modelId="{10223268-2F11-4291-8691-4B42741B236F}" type="pres">
      <dgm:prSet presAssocID="{4A508740-DF2D-41A4-A96A-54142370FEF6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AC14709B-9556-4270-BDC4-F7F6AB886DCB}" type="pres">
      <dgm:prSet presAssocID="{73A657B7-1283-41D7-BE00-08B509357B7C}" presName="parTxOnlySpace" presStyleCnt="0"/>
      <dgm:spPr/>
    </dgm:pt>
    <dgm:pt modelId="{6CDC81D0-8376-4DB9-81EA-355A0E3CB065}" type="pres">
      <dgm:prSet presAssocID="{F24FD899-749A-41D8-85AA-C74EA33777A9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9AF6BB42-A087-4A74-9940-9F59E714A7BB}" type="pres">
      <dgm:prSet presAssocID="{04C21948-05E3-411C-B4A8-DDE1E689C3B7}" presName="parTxOnlySpace" presStyleCnt="0"/>
      <dgm:spPr/>
    </dgm:pt>
    <dgm:pt modelId="{E94A4810-A780-45EE-964C-5F1D2FBFA81F}" type="pres">
      <dgm:prSet presAssocID="{43BB1B01-DE7D-49A5-8861-98D782921CFA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7A3F9927-E46E-42B2-A9B3-67F474E110C6}" type="presOf" srcId="{4A508740-DF2D-41A4-A96A-54142370FEF6}" destId="{10223268-2F11-4291-8691-4B42741B236F}" srcOrd="0" destOrd="0" presId="urn:microsoft.com/office/officeart/2005/8/layout/chevron1"/>
    <dgm:cxn modelId="{39F81D69-6410-4BE5-B12B-25B437700553}" type="presOf" srcId="{43BB1B01-DE7D-49A5-8861-98D782921CFA}" destId="{E94A4810-A780-45EE-964C-5F1D2FBFA81F}" srcOrd="0" destOrd="0" presId="urn:microsoft.com/office/officeart/2005/8/layout/chevron1"/>
    <dgm:cxn modelId="{A7CC9869-2879-4F27-86D5-605604EC6B58}" type="presOf" srcId="{F24FD899-749A-41D8-85AA-C74EA33777A9}" destId="{6CDC81D0-8376-4DB9-81EA-355A0E3CB065}" srcOrd="0" destOrd="0" presId="urn:microsoft.com/office/officeart/2005/8/layout/chevron1"/>
    <dgm:cxn modelId="{0BCB8BAA-A952-4070-B31F-AE847B38EA85}" type="presOf" srcId="{07E7BED6-3DF5-48F9-AE7D-5008E77F2C6C}" destId="{535E3C04-63AF-4F25-AAE0-D26F6EC7DB53}" srcOrd="0" destOrd="0" presId="urn:microsoft.com/office/officeart/2005/8/layout/chevron1"/>
    <dgm:cxn modelId="{12CBA9B7-D698-4B7E-B9B3-2B94AC2ECB86}" srcId="{07E7BED6-3DF5-48F9-AE7D-5008E77F2C6C}" destId="{43BB1B01-DE7D-49A5-8861-98D782921CFA}" srcOrd="2" destOrd="0" parTransId="{8821D641-217E-4D78-ABEF-4A48D67651D4}" sibTransId="{9E246573-D81A-4A22-97DE-5A484FF0DBAB}"/>
    <dgm:cxn modelId="{7F116DD6-1BC0-4406-9234-A72B65AEED54}" srcId="{07E7BED6-3DF5-48F9-AE7D-5008E77F2C6C}" destId="{4A508740-DF2D-41A4-A96A-54142370FEF6}" srcOrd="0" destOrd="0" parTransId="{5264B221-4625-48CB-A79C-51B26EC2C3C2}" sibTransId="{73A657B7-1283-41D7-BE00-08B509357B7C}"/>
    <dgm:cxn modelId="{C50F28D8-2696-4A3B-ACC5-013221E89416}" srcId="{07E7BED6-3DF5-48F9-AE7D-5008E77F2C6C}" destId="{F24FD899-749A-41D8-85AA-C74EA33777A9}" srcOrd="1" destOrd="0" parTransId="{115FCED2-B874-4B67-8144-9CA614848641}" sibTransId="{04C21948-05E3-411C-B4A8-DDE1E689C3B7}"/>
    <dgm:cxn modelId="{0A49E868-770F-4203-9017-26A7DA7F34F6}" type="presParOf" srcId="{535E3C04-63AF-4F25-AAE0-D26F6EC7DB53}" destId="{10223268-2F11-4291-8691-4B42741B236F}" srcOrd="0" destOrd="0" presId="urn:microsoft.com/office/officeart/2005/8/layout/chevron1"/>
    <dgm:cxn modelId="{36039052-67A3-4B62-971B-D333F1EFA5A7}" type="presParOf" srcId="{535E3C04-63AF-4F25-AAE0-D26F6EC7DB53}" destId="{AC14709B-9556-4270-BDC4-F7F6AB886DCB}" srcOrd="1" destOrd="0" presId="urn:microsoft.com/office/officeart/2005/8/layout/chevron1"/>
    <dgm:cxn modelId="{28E98E1D-EBAF-41E9-B2FD-A449E2694EFE}" type="presParOf" srcId="{535E3C04-63AF-4F25-AAE0-D26F6EC7DB53}" destId="{6CDC81D0-8376-4DB9-81EA-355A0E3CB065}" srcOrd="2" destOrd="0" presId="urn:microsoft.com/office/officeart/2005/8/layout/chevron1"/>
    <dgm:cxn modelId="{F092AB82-B611-47E0-84B7-8861372086EE}" type="presParOf" srcId="{535E3C04-63AF-4F25-AAE0-D26F6EC7DB53}" destId="{9AF6BB42-A087-4A74-9940-9F59E714A7BB}" srcOrd="3" destOrd="0" presId="urn:microsoft.com/office/officeart/2005/8/layout/chevron1"/>
    <dgm:cxn modelId="{0912E803-CD48-46CF-B8D8-C126A900B08E}" type="presParOf" srcId="{535E3C04-63AF-4F25-AAE0-D26F6EC7DB53}" destId="{E94A4810-A780-45EE-964C-5F1D2FBFA81F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8D6F7F-D512-4521-B015-248050EFB99E}">
      <dsp:nvSpPr>
        <dsp:cNvPr id="0" name=""/>
        <dsp:cNvSpPr/>
      </dsp:nvSpPr>
      <dsp:spPr>
        <a:xfrm>
          <a:off x="3943350" y="1716186"/>
          <a:ext cx="2073532" cy="7197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9869"/>
              </a:lnTo>
              <a:lnTo>
                <a:pt x="2073532" y="359869"/>
              </a:lnTo>
              <a:lnTo>
                <a:pt x="2073532" y="719738"/>
              </a:lnTo>
            </a:path>
          </a:pathLst>
        </a:custGeom>
        <a:noFill/>
        <a:ln w="12700" cap="flat" cmpd="sng" algn="ctr">
          <a:solidFill>
            <a:srgbClr val="C0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1CF5ED-7693-492C-81FB-2E98AAF52B60}">
      <dsp:nvSpPr>
        <dsp:cNvPr id="0" name=""/>
        <dsp:cNvSpPr/>
      </dsp:nvSpPr>
      <dsp:spPr>
        <a:xfrm>
          <a:off x="1869817" y="1716186"/>
          <a:ext cx="2073532" cy="719738"/>
        </a:xfrm>
        <a:custGeom>
          <a:avLst/>
          <a:gdLst/>
          <a:ahLst/>
          <a:cxnLst/>
          <a:rect l="0" t="0" r="0" b="0"/>
          <a:pathLst>
            <a:path>
              <a:moveTo>
                <a:pt x="2073532" y="0"/>
              </a:moveTo>
              <a:lnTo>
                <a:pt x="2073532" y="359869"/>
              </a:lnTo>
              <a:lnTo>
                <a:pt x="0" y="359869"/>
              </a:lnTo>
              <a:lnTo>
                <a:pt x="0" y="719738"/>
              </a:lnTo>
            </a:path>
          </a:pathLst>
        </a:custGeom>
        <a:noFill/>
        <a:ln w="12700" cap="flat" cmpd="sng" algn="ctr">
          <a:solidFill>
            <a:srgbClr val="C0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657083-874D-46E7-AC9D-CE5F567B9EBE}">
      <dsp:nvSpPr>
        <dsp:cNvPr id="0" name=""/>
        <dsp:cNvSpPr/>
      </dsp:nvSpPr>
      <dsp:spPr>
        <a:xfrm>
          <a:off x="2229687" y="2524"/>
          <a:ext cx="3427325" cy="1713662"/>
        </a:xfrm>
        <a:prstGeom prst="rect">
          <a:avLst/>
        </a:prstGeom>
        <a:solidFill>
          <a:srgbClr val="B02E2E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Aclonica" panose="02060503000000020004" pitchFamily="18" charset="0"/>
            </a:rPr>
            <a:t>Morphological influence</a:t>
          </a:r>
        </a:p>
      </dsp:txBody>
      <dsp:txXfrm>
        <a:off x="2229687" y="2524"/>
        <a:ext cx="3427325" cy="1713662"/>
      </dsp:txXfrm>
    </dsp:sp>
    <dsp:sp modelId="{3809B409-971B-4695-A977-058FB56DD39D}">
      <dsp:nvSpPr>
        <dsp:cNvPr id="0" name=""/>
        <dsp:cNvSpPr/>
      </dsp:nvSpPr>
      <dsp:spPr>
        <a:xfrm>
          <a:off x="156155" y="2435925"/>
          <a:ext cx="3427325" cy="1177937"/>
        </a:xfrm>
        <a:prstGeom prst="rect">
          <a:avLst/>
        </a:prstGeom>
        <a:solidFill>
          <a:srgbClr val="A05252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>
              <a:latin typeface="Aclonica" panose="02060503000000020004" pitchFamily="18" charset="0"/>
            </a:rPr>
            <a:t>Abstractness</a:t>
          </a:r>
        </a:p>
      </dsp:txBody>
      <dsp:txXfrm>
        <a:off x="156155" y="2435925"/>
        <a:ext cx="3427325" cy="1177937"/>
      </dsp:txXfrm>
    </dsp:sp>
    <dsp:sp modelId="{15AA368E-CAAA-46BD-B32B-E7750ECB41C8}">
      <dsp:nvSpPr>
        <dsp:cNvPr id="0" name=""/>
        <dsp:cNvSpPr/>
      </dsp:nvSpPr>
      <dsp:spPr>
        <a:xfrm>
          <a:off x="4303219" y="2435925"/>
          <a:ext cx="3427325" cy="1177937"/>
        </a:xfrm>
        <a:prstGeom prst="rect">
          <a:avLst/>
        </a:prstGeom>
        <a:solidFill>
          <a:srgbClr val="A05252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>
              <a:latin typeface="Aclonica" panose="02060503000000020004" pitchFamily="18" charset="0"/>
            </a:rPr>
            <a:t>Concreteness</a:t>
          </a:r>
        </a:p>
      </dsp:txBody>
      <dsp:txXfrm>
        <a:off x="4303219" y="2435925"/>
        <a:ext cx="3427325" cy="117793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497B9C-07CE-4A23-A4C1-F99AA3342A74}">
      <dsp:nvSpPr>
        <dsp:cNvPr id="0" name=""/>
        <dsp:cNvSpPr/>
      </dsp:nvSpPr>
      <dsp:spPr>
        <a:xfrm>
          <a:off x="3437327" y="2521376"/>
          <a:ext cx="2244377" cy="2219402"/>
        </a:xfrm>
        <a:prstGeom prst="ellipse">
          <a:avLst/>
        </a:prstGeom>
        <a:solidFill>
          <a:srgbClr val="CD333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>
              <a:latin typeface="Aclonica" panose="02060503000000020004" pitchFamily="18" charset="0"/>
            </a:rPr>
            <a:t>Abstract</a:t>
          </a:r>
        </a:p>
      </dsp:txBody>
      <dsp:txXfrm>
        <a:off x="3766008" y="2846400"/>
        <a:ext cx="1587015" cy="1569354"/>
      </dsp:txXfrm>
    </dsp:sp>
    <dsp:sp modelId="{F90E7CE9-CC68-43A1-B811-F3BD4E2BAD79}">
      <dsp:nvSpPr>
        <dsp:cNvPr id="0" name=""/>
        <dsp:cNvSpPr/>
      </dsp:nvSpPr>
      <dsp:spPr>
        <a:xfrm rot="10800000">
          <a:off x="1342702" y="3328191"/>
          <a:ext cx="1979420" cy="605772"/>
        </a:xfrm>
        <a:prstGeom prst="leftArrow">
          <a:avLst>
            <a:gd name="adj1" fmla="val 60000"/>
            <a:gd name="adj2" fmla="val 50000"/>
          </a:avLst>
        </a:prstGeom>
        <a:solidFill>
          <a:srgbClr val="C89494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58A0BD-FA70-4465-9E6D-C86260D4EA01}">
      <dsp:nvSpPr>
        <dsp:cNvPr id="0" name=""/>
        <dsp:cNvSpPr/>
      </dsp:nvSpPr>
      <dsp:spPr>
        <a:xfrm>
          <a:off x="598771" y="3035932"/>
          <a:ext cx="1487862" cy="1190290"/>
        </a:xfrm>
        <a:prstGeom prst="roundRect">
          <a:avLst>
            <a:gd name="adj" fmla="val 10000"/>
          </a:avLst>
        </a:prstGeom>
        <a:solidFill>
          <a:srgbClr val="8F252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" tIns="36195" rIns="36195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latin typeface="Aclonica" panose="02060503000000020004" pitchFamily="18" charset="0"/>
            </a:rPr>
            <a:t>rac</a:t>
          </a:r>
          <a:r>
            <a:rPr lang="en-US" sz="1900" b="1" kern="1200" dirty="0">
              <a:solidFill>
                <a:srgbClr val="FFCCCC"/>
              </a:solidFill>
              <a:latin typeface="Aclonica" panose="02060503000000020004" pitchFamily="18" charset="0"/>
            </a:rPr>
            <a:t>ism</a:t>
          </a:r>
          <a:endParaRPr lang="en-US" sz="1900" kern="1200" dirty="0">
            <a:solidFill>
              <a:srgbClr val="FFCCCC"/>
            </a:solidFill>
            <a:latin typeface="Aclonica" panose="02060503000000020004" pitchFamily="18" charset="0"/>
          </a:endParaRPr>
        </a:p>
      </dsp:txBody>
      <dsp:txXfrm>
        <a:off x="633633" y="3070794"/>
        <a:ext cx="1418138" cy="1120566"/>
      </dsp:txXfrm>
    </dsp:sp>
    <dsp:sp modelId="{21D2DF88-690F-47B2-9CC6-0A8C82811BB8}">
      <dsp:nvSpPr>
        <dsp:cNvPr id="0" name=""/>
        <dsp:cNvSpPr/>
      </dsp:nvSpPr>
      <dsp:spPr>
        <a:xfrm rot="12704256">
          <a:off x="1656430" y="2151798"/>
          <a:ext cx="2002272" cy="605772"/>
        </a:xfrm>
        <a:prstGeom prst="leftArrow">
          <a:avLst>
            <a:gd name="adj1" fmla="val 60000"/>
            <a:gd name="adj2" fmla="val 50000"/>
          </a:avLst>
        </a:prstGeom>
        <a:solidFill>
          <a:srgbClr val="C89494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9A9215-9C6C-419C-9F8D-CCE956080EC2}">
      <dsp:nvSpPr>
        <dsp:cNvPr id="0" name=""/>
        <dsp:cNvSpPr/>
      </dsp:nvSpPr>
      <dsp:spPr>
        <a:xfrm>
          <a:off x="974768" y="1332912"/>
          <a:ext cx="1662731" cy="1190290"/>
        </a:xfrm>
        <a:prstGeom prst="roundRect">
          <a:avLst>
            <a:gd name="adj" fmla="val 10000"/>
          </a:avLst>
        </a:prstGeom>
        <a:solidFill>
          <a:srgbClr val="8F252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" tIns="36195" rIns="36195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latin typeface="Aclonica" panose="02060503000000020004" pitchFamily="18" charset="0"/>
            </a:rPr>
            <a:t>aut</a:t>
          </a:r>
          <a:r>
            <a:rPr lang="en-US" sz="1900" b="1" kern="1200" dirty="0">
              <a:solidFill>
                <a:srgbClr val="FFCCCC"/>
              </a:solidFill>
              <a:latin typeface="Aclonica" panose="02060503000000020004" pitchFamily="18" charset="0"/>
            </a:rPr>
            <a:t>ism</a:t>
          </a:r>
          <a:endParaRPr lang="en-US" sz="1900" kern="1200" dirty="0">
            <a:solidFill>
              <a:srgbClr val="FFCCCC"/>
            </a:solidFill>
            <a:latin typeface="Aclonica" panose="02060503000000020004" pitchFamily="18" charset="0"/>
          </a:endParaRPr>
        </a:p>
      </dsp:txBody>
      <dsp:txXfrm>
        <a:off x="1009630" y="1367774"/>
        <a:ext cx="1593007" cy="1120566"/>
      </dsp:txXfrm>
    </dsp:sp>
    <dsp:sp modelId="{D27E359F-9466-451E-85C6-A136606C4B39}">
      <dsp:nvSpPr>
        <dsp:cNvPr id="0" name=""/>
        <dsp:cNvSpPr/>
      </dsp:nvSpPr>
      <dsp:spPr>
        <a:xfrm rot="14926662">
          <a:off x="2730956" y="1235132"/>
          <a:ext cx="2031556" cy="605772"/>
        </a:xfrm>
        <a:prstGeom prst="leftArrow">
          <a:avLst>
            <a:gd name="adj1" fmla="val 60000"/>
            <a:gd name="adj2" fmla="val 50000"/>
          </a:avLst>
        </a:prstGeom>
        <a:solidFill>
          <a:srgbClr val="C89494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DF5823-62A9-4EAB-B198-4012B8584AF7}">
      <dsp:nvSpPr>
        <dsp:cNvPr id="0" name=""/>
        <dsp:cNvSpPr/>
      </dsp:nvSpPr>
      <dsp:spPr>
        <a:xfrm>
          <a:off x="2575857" y="-4018"/>
          <a:ext cx="1606356" cy="1190290"/>
        </a:xfrm>
        <a:prstGeom prst="roundRect">
          <a:avLst>
            <a:gd name="adj" fmla="val 10000"/>
          </a:avLst>
        </a:prstGeom>
        <a:solidFill>
          <a:srgbClr val="8F252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" tIns="36195" rIns="36195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latin typeface="Aclonica" panose="02060503000000020004" pitchFamily="18" charset="0"/>
            </a:rPr>
            <a:t>femin</a:t>
          </a:r>
          <a:r>
            <a:rPr lang="en-US" sz="1900" b="1" kern="1200" dirty="0">
              <a:solidFill>
                <a:srgbClr val="FFCCCC"/>
              </a:solidFill>
              <a:latin typeface="Aclonica" panose="02060503000000020004" pitchFamily="18" charset="0"/>
            </a:rPr>
            <a:t>ism</a:t>
          </a:r>
          <a:endParaRPr lang="en-US" sz="1900" kern="1200" dirty="0">
            <a:solidFill>
              <a:srgbClr val="FFCCCC"/>
            </a:solidFill>
            <a:latin typeface="Aclonica" panose="02060503000000020004" pitchFamily="18" charset="0"/>
          </a:endParaRPr>
        </a:p>
      </dsp:txBody>
      <dsp:txXfrm>
        <a:off x="2610719" y="30844"/>
        <a:ext cx="1536632" cy="1120566"/>
      </dsp:txXfrm>
    </dsp:sp>
    <dsp:sp modelId="{55B0ACB0-94D0-4208-BAD3-21A31607EB00}">
      <dsp:nvSpPr>
        <dsp:cNvPr id="0" name=""/>
        <dsp:cNvSpPr/>
      </dsp:nvSpPr>
      <dsp:spPr>
        <a:xfrm rot="17387334">
          <a:off x="4314510" y="1233667"/>
          <a:ext cx="1997245" cy="605772"/>
        </a:xfrm>
        <a:prstGeom prst="leftArrow">
          <a:avLst>
            <a:gd name="adj1" fmla="val 60000"/>
            <a:gd name="adj2" fmla="val 50000"/>
          </a:avLst>
        </a:prstGeom>
        <a:solidFill>
          <a:srgbClr val="C89494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693448-CA4E-4318-9526-8CEF50688A8C}">
      <dsp:nvSpPr>
        <dsp:cNvPr id="0" name=""/>
        <dsp:cNvSpPr/>
      </dsp:nvSpPr>
      <dsp:spPr>
        <a:xfrm>
          <a:off x="4643359" y="1758"/>
          <a:ext cx="2015726" cy="1190290"/>
        </a:xfrm>
        <a:prstGeom prst="roundRect">
          <a:avLst>
            <a:gd name="adj" fmla="val 10000"/>
          </a:avLst>
        </a:prstGeom>
        <a:solidFill>
          <a:srgbClr val="8F252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" tIns="36195" rIns="36195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latin typeface="Aclonica" panose="02060503000000020004" pitchFamily="18" charset="0"/>
            </a:rPr>
            <a:t>Adventur</a:t>
          </a:r>
          <a:r>
            <a:rPr lang="en-US" sz="1900" b="1" kern="1200" dirty="0">
              <a:solidFill>
                <a:srgbClr val="FFCCCC"/>
              </a:solidFill>
              <a:latin typeface="Aclonica" panose="02060503000000020004" pitchFamily="18" charset="0"/>
            </a:rPr>
            <a:t>ous</a:t>
          </a:r>
          <a:endParaRPr lang="en-US" sz="1900" kern="1200" dirty="0">
            <a:solidFill>
              <a:srgbClr val="FFCCCC"/>
            </a:solidFill>
            <a:latin typeface="Aclonica" panose="02060503000000020004" pitchFamily="18" charset="0"/>
          </a:endParaRPr>
        </a:p>
      </dsp:txBody>
      <dsp:txXfrm>
        <a:off x="4678221" y="36620"/>
        <a:ext cx="1946002" cy="1120566"/>
      </dsp:txXfrm>
    </dsp:sp>
    <dsp:sp modelId="{EBBDDFDC-7F96-4BD0-B86A-A5DAE46BFF25}">
      <dsp:nvSpPr>
        <dsp:cNvPr id="0" name=""/>
        <dsp:cNvSpPr/>
      </dsp:nvSpPr>
      <dsp:spPr>
        <a:xfrm rot="19630854">
          <a:off x="5438877" y="2128662"/>
          <a:ext cx="1961163" cy="605772"/>
        </a:xfrm>
        <a:prstGeom prst="leftArrow">
          <a:avLst>
            <a:gd name="adj1" fmla="val 60000"/>
            <a:gd name="adj2" fmla="val 50000"/>
          </a:avLst>
        </a:prstGeom>
        <a:solidFill>
          <a:srgbClr val="C89494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01B4BD-30FE-4157-BA3E-9CFE79A9C5EC}">
      <dsp:nvSpPr>
        <dsp:cNvPr id="0" name=""/>
        <dsp:cNvSpPr/>
      </dsp:nvSpPr>
      <dsp:spPr>
        <a:xfrm>
          <a:off x="6361498" y="1304940"/>
          <a:ext cx="1764054" cy="1190290"/>
        </a:xfrm>
        <a:prstGeom prst="roundRect">
          <a:avLst>
            <a:gd name="adj" fmla="val 10000"/>
          </a:avLst>
        </a:prstGeom>
        <a:solidFill>
          <a:srgbClr val="8F252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" tIns="36195" rIns="36195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latin typeface="Aclonica" panose="02060503000000020004" pitchFamily="18" charset="0"/>
            </a:rPr>
            <a:t>Anonym</a:t>
          </a:r>
          <a:r>
            <a:rPr lang="en-US" sz="1900" b="1" kern="1200" dirty="0">
              <a:solidFill>
                <a:srgbClr val="FFCCCC"/>
              </a:solidFill>
              <a:latin typeface="Aclonica" panose="02060503000000020004" pitchFamily="18" charset="0"/>
            </a:rPr>
            <a:t>ous</a:t>
          </a:r>
          <a:endParaRPr lang="en-US" sz="1900" kern="1200" dirty="0">
            <a:solidFill>
              <a:srgbClr val="FFCCCC"/>
            </a:solidFill>
            <a:latin typeface="Aclonica" panose="02060503000000020004" pitchFamily="18" charset="0"/>
          </a:endParaRPr>
        </a:p>
      </dsp:txBody>
      <dsp:txXfrm>
        <a:off x="6396360" y="1339802"/>
        <a:ext cx="1694330" cy="1120566"/>
      </dsp:txXfrm>
    </dsp:sp>
    <dsp:sp modelId="{66F75D11-9ABE-44FB-9CF8-95ACCCA99635}">
      <dsp:nvSpPr>
        <dsp:cNvPr id="0" name=""/>
        <dsp:cNvSpPr/>
      </dsp:nvSpPr>
      <dsp:spPr>
        <a:xfrm>
          <a:off x="5796909" y="3328191"/>
          <a:ext cx="1979420" cy="605772"/>
        </a:xfrm>
        <a:prstGeom prst="leftArrow">
          <a:avLst>
            <a:gd name="adj1" fmla="val 60000"/>
            <a:gd name="adj2" fmla="val 50000"/>
          </a:avLst>
        </a:prstGeom>
        <a:solidFill>
          <a:srgbClr val="C89494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9C32BD-8F8D-4279-8067-7FAF64976395}">
      <dsp:nvSpPr>
        <dsp:cNvPr id="0" name=""/>
        <dsp:cNvSpPr/>
      </dsp:nvSpPr>
      <dsp:spPr>
        <a:xfrm>
          <a:off x="7032399" y="3035932"/>
          <a:ext cx="1487862" cy="1190290"/>
        </a:xfrm>
        <a:prstGeom prst="roundRect">
          <a:avLst>
            <a:gd name="adj" fmla="val 10000"/>
          </a:avLst>
        </a:prstGeom>
        <a:solidFill>
          <a:srgbClr val="8F252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" tIns="36195" rIns="36195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latin typeface="Aclonica" panose="02060503000000020004" pitchFamily="18" charset="0"/>
            </a:rPr>
            <a:t>Fabul</a:t>
          </a:r>
          <a:r>
            <a:rPr lang="en-US" sz="1900" b="1" kern="1200" dirty="0">
              <a:solidFill>
                <a:srgbClr val="FFCCCC"/>
              </a:solidFill>
              <a:latin typeface="Aclonica" panose="02060503000000020004" pitchFamily="18" charset="0"/>
            </a:rPr>
            <a:t>ous</a:t>
          </a:r>
          <a:endParaRPr lang="en-US" sz="1900" kern="1200" dirty="0">
            <a:solidFill>
              <a:srgbClr val="FFCCCC"/>
            </a:solidFill>
            <a:latin typeface="Aclonica" panose="02060503000000020004" pitchFamily="18" charset="0"/>
          </a:endParaRPr>
        </a:p>
      </dsp:txBody>
      <dsp:txXfrm>
        <a:off x="7067261" y="3070794"/>
        <a:ext cx="1418138" cy="112056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497B9C-07CE-4A23-A4C1-F99AA3342A74}">
      <dsp:nvSpPr>
        <dsp:cNvPr id="0" name=""/>
        <dsp:cNvSpPr/>
      </dsp:nvSpPr>
      <dsp:spPr>
        <a:xfrm>
          <a:off x="3437327" y="2521376"/>
          <a:ext cx="2244377" cy="2219402"/>
        </a:xfrm>
        <a:prstGeom prst="ellipse">
          <a:avLst/>
        </a:prstGeom>
        <a:solidFill>
          <a:srgbClr val="CD333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>
              <a:latin typeface="Aclonica" panose="02060503000000020004" pitchFamily="18" charset="0"/>
              <a:cs typeface="Guttman Hatzvi" panose="02010401010101010101" pitchFamily="2" charset="-79"/>
            </a:rPr>
            <a:t>Abstract</a:t>
          </a:r>
        </a:p>
      </dsp:txBody>
      <dsp:txXfrm>
        <a:off x="3766008" y="2846400"/>
        <a:ext cx="1587015" cy="1569354"/>
      </dsp:txXfrm>
    </dsp:sp>
    <dsp:sp modelId="{F90E7CE9-CC68-43A1-B811-F3BD4E2BAD79}">
      <dsp:nvSpPr>
        <dsp:cNvPr id="0" name=""/>
        <dsp:cNvSpPr/>
      </dsp:nvSpPr>
      <dsp:spPr>
        <a:xfrm rot="10800000">
          <a:off x="1342702" y="3328191"/>
          <a:ext cx="1979420" cy="605772"/>
        </a:xfrm>
        <a:prstGeom prst="leftArrow">
          <a:avLst>
            <a:gd name="adj1" fmla="val 60000"/>
            <a:gd name="adj2" fmla="val 50000"/>
          </a:avLst>
        </a:prstGeom>
        <a:solidFill>
          <a:srgbClr val="C89494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58A0BD-FA70-4465-9E6D-C86260D4EA01}">
      <dsp:nvSpPr>
        <dsp:cNvPr id="0" name=""/>
        <dsp:cNvSpPr/>
      </dsp:nvSpPr>
      <dsp:spPr>
        <a:xfrm>
          <a:off x="598771" y="3035932"/>
          <a:ext cx="1487862" cy="1190290"/>
        </a:xfrm>
        <a:prstGeom prst="roundRect">
          <a:avLst>
            <a:gd name="adj" fmla="val 10000"/>
          </a:avLst>
        </a:prstGeom>
        <a:solidFill>
          <a:srgbClr val="8F252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800" kern="1200" dirty="0">
              <a:latin typeface="Guttman Hatzvi" panose="02010401010101010101" pitchFamily="2" charset="-79"/>
              <a:cs typeface="Guttman Hatzvi" panose="02010401010101010101" pitchFamily="2" charset="-79"/>
            </a:rPr>
            <a:t>אתא</a:t>
          </a:r>
          <a:r>
            <a:rPr lang="he-IL" sz="2800" kern="1200" dirty="0">
              <a:solidFill>
                <a:srgbClr val="FFCCCC"/>
              </a:solidFill>
              <a:latin typeface="Guttman Hatzvi" panose="02010401010101010101" pitchFamily="2" charset="-79"/>
              <a:cs typeface="Guttman Hatzvi" panose="02010401010101010101" pitchFamily="2" charset="-79"/>
            </a:rPr>
            <a:t>יזם</a:t>
          </a:r>
          <a:endParaRPr lang="en-US" sz="2800" kern="1200" dirty="0">
            <a:solidFill>
              <a:srgbClr val="FFCCCC"/>
            </a:solidFill>
            <a:latin typeface="Aclonica" panose="02060503000000020004" pitchFamily="18" charset="0"/>
            <a:cs typeface="Guttman Hatzvi" panose="02010401010101010101" pitchFamily="2" charset="-79"/>
          </a:endParaRPr>
        </a:p>
      </dsp:txBody>
      <dsp:txXfrm>
        <a:off x="633633" y="3070794"/>
        <a:ext cx="1418138" cy="1120566"/>
      </dsp:txXfrm>
    </dsp:sp>
    <dsp:sp modelId="{21D2DF88-690F-47B2-9CC6-0A8C82811BB8}">
      <dsp:nvSpPr>
        <dsp:cNvPr id="0" name=""/>
        <dsp:cNvSpPr/>
      </dsp:nvSpPr>
      <dsp:spPr>
        <a:xfrm rot="12704256">
          <a:off x="1656430" y="2151798"/>
          <a:ext cx="2002272" cy="605772"/>
        </a:xfrm>
        <a:prstGeom prst="leftArrow">
          <a:avLst>
            <a:gd name="adj1" fmla="val 60000"/>
            <a:gd name="adj2" fmla="val 50000"/>
          </a:avLst>
        </a:prstGeom>
        <a:solidFill>
          <a:srgbClr val="C89494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9A9215-9C6C-419C-9F8D-CCE956080EC2}">
      <dsp:nvSpPr>
        <dsp:cNvPr id="0" name=""/>
        <dsp:cNvSpPr/>
      </dsp:nvSpPr>
      <dsp:spPr>
        <a:xfrm>
          <a:off x="974768" y="1332912"/>
          <a:ext cx="1662731" cy="1190290"/>
        </a:xfrm>
        <a:prstGeom prst="roundRect">
          <a:avLst>
            <a:gd name="adj" fmla="val 10000"/>
          </a:avLst>
        </a:prstGeom>
        <a:solidFill>
          <a:srgbClr val="8F252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800" kern="1200" dirty="0">
              <a:latin typeface="Guttman Hatzvi" panose="02010401010101010101" pitchFamily="2" charset="-79"/>
              <a:cs typeface="Guttman Hatzvi" panose="02010401010101010101" pitchFamily="2" charset="-79"/>
            </a:rPr>
            <a:t>אוט</a:t>
          </a:r>
          <a:r>
            <a:rPr lang="he-IL" sz="2800" kern="1200" dirty="0">
              <a:solidFill>
                <a:srgbClr val="FFCCCC"/>
              </a:solidFill>
              <a:latin typeface="Guttman Hatzvi" panose="02010401010101010101" pitchFamily="2" charset="-79"/>
              <a:cs typeface="Guttman Hatzvi" panose="02010401010101010101" pitchFamily="2" charset="-79"/>
            </a:rPr>
            <a:t>יזם</a:t>
          </a:r>
          <a:endParaRPr lang="en-US" sz="2800" kern="1200" dirty="0">
            <a:solidFill>
              <a:srgbClr val="FFCCCC"/>
            </a:solidFill>
            <a:latin typeface="Aclonica" panose="02060503000000020004" pitchFamily="18" charset="0"/>
            <a:cs typeface="Guttman Hatzvi" panose="02010401010101010101" pitchFamily="2" charset="-79"/>
          </a:endParaRPr>
        </a:p>
      </dsp:txBody>
      <dsp:txXfrm>
        <a:off x="1009630" y="1367774"/>
        <a:ext cx="1593007" cy="1120566"/>
      </dsp:txXfrm>
    </dsp:sp>
    <dsp:sp modelId="{D27E359F-9466-451E-85C6-A136606C4B39}">
      <dsp:nvSpPr>
        <dsp:cNvPr id="0" name=""/>
        <dsp:cNvSpPr/>
      </dsp:nvSpPr>
      <dsp:spPr>
        <a:xfrm rot="14926662">
          <a:off x="2730956" y="1235132"/>
          <a:ext cx="2031556" cy="605772"/>
        </a:xfrm>
        <a:prstGeom prst="leftArrow">
          <a:avLst>
            <a:gd name="adj1" fmla="val 60000"/>
            <a:gd name="adj2" fmla="val 50000"/>
          </a:avLst>
        </a:prstGeom>
        <a:solidFill>
          <a:srgbClr val="C89494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DF5823-62A9-4EAB-B198-4012B8584AF7}">
      <dsp:nvSpPr>
        <dsp:cNvPr id="0" name=""/>
        <dsp:cNvSpPr/>
      </dsp:nvSpPr>
      <dsp:spPr>
        <a:xfrm>
          <a:off x="2575857" y="-4018"/>
          <a:ext cx="1606356" cy="1190290"/>
        </a:xfrm>
        <a:prstGeom prst="roundRect">
          <a:avLst>
            <a:gd name="adj" fmla="val 10000"/>
          </a:avLst>
        </a:prstGeom>
        <a:solidFill>
          <a:srgbClr val="8F252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800" kern="1200" dirty="0">
              <a:solidFill>
                <a:schemeClr val="bg1"/>
              </a:solidFill>
              <a:latin typeface="Guttman Hatzvi" panose="02010401010101010101" pitchFamily="2" charset="-79"/>
              <a:cs typeface="Guttman Hatzvi" panose="02010401010101010101" pitchFamily="2" charset="-79"/>
            </a:rPr>
            <a:t>פמינ</a:t>
          </a:r>
          <a:r>
            <a:rPr lang="he-IL" sz="2800" kern="1200" dirty="0">
              <a:solidFill>
                <a:srgbClr val="FFCCCC"/>
              </a:solidFill>
              <a:latin typeface="Guttman Hatzvi" panose="02010401010101010101" pitchFamily="2" charset="-79"/>
              <a:cs typeface="Guttman Hatzvi" panose="02010401010101010101" pitchFamily="2" charset="-79"/>
            </a:rPr>
            <a:t>יזם</a:t>
          </a:r>
          <a:endParaRPr lang="en-US" sz="2800" kern="1200" dirty="0">
            <a:solidFill>
              <a:srgbClr val="FFCCCC"/>
            </a:solidFill>
            <a:latin typeface="Aclonica" panose="02060503000000020004" pitchFamily="18" charset="0"/>
            <a:cs typeface="Guttman Hatzvi" panose="02010401010101010101" pitchFamily="2" charset="-79"/>
          </a:endParaRPr>
        </a:p>
      </dsp:txBody>
      <dsp:txXfrm>
        <a:off x="2610719" y="30844"/>
        <a:ext cx="1536632" cy="1120566"/>
      </dsp:txXfrm>
    </dsp:sp>
    <dsp:sp modelId="{55B0ACB0-94D0-4208-BAD3-21A31607EB00}">
      <dsp:nvSpPr>
        <dsp:cNvPr id="0" name=""/>
        <dsp:cNvSpPr/>
      </dsp:nvSpPr>
      <dsp:spPr>
        <a:xfrm rot="17387334">
          <a:off x="4314510" y="1233667"/>
          <a:ext cx="1997245" cy="605772"/>
        </a:xfrm>
        <a:prstGeom prst="leftArrow">
          <a:avLst>
            <a:gd name="adj1" fmla="val 60000"/>
            <a:gd name="adj2" fmla="val 50000"/>
          </a:avLst>
        </a:prstGeom>
        <a:solidFill>
          <a:srgbClr val="C89494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693448-CA4E-4318-9526-8CEF50688A8C}">
      <dsp:nvSpPr>
        <dsp:cNvPr id="0" name=""/>
        <dsp:cNvSpPr/>
      </dsp:nvSpPr>
      <dsp:spPr>
        <a:xfrm>
          <a:off x="4643359" y="1758"/>
          <a:ext cx="2015726" cy="1190290"/>
        </a:xfrm>
        <a:prstGeom prst="roundRect">
          <a:avLst>
            <a:gd name="adj" fmla="val 10000"/>
          </a:avLst>
        </a:prstGeom>
        <a:solidFill>
          <a:srgbClr val="8F252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800" kern="1200" dirty="0">
              <a:latin typeface="Guttman Hatzvi" panose="02010401010101010101" pitchFamily="2" charset="-79"/>
              <a:cs typeface="Guttman Hatzvi" panose="02010401010101010101" pitchFamily="2" charset="-79"/>
            </a:rPr>
            <a:t>עיתונ</a:t>
          </a:r>
          <a:r>
            <a:rPr lang="he-IL" sz="2800" kern="1200" dirty="0">
              <a:solidFill>
                <a:srgbClr val="FFCCCC"/>
              </a:solidFill>
              <a:latin typeface="Guttman Hatzvi" panose="02010401010101010101" pitchFamily="2" charset="-79"/>
              <a:cs typeface="Guttman Hatzvi" panose="02010401010101010101" pitchFamily="2" charset="-79"/>
            </a:rPr>
            <a:t>ות</a:t>
          </a:r>
          <a:endParaRPr lang="en-US" sz="2800" kern="1200" dirty="0">
            <a:solidFill>
              <a:srgbClr val="FFCCCC"/>
            </a:solidFill>
            <a:latin typeface="Aclonica" panose="02060503000000020004" pitchFamily="18" charset="0"/>
            <a:cs typeface="Guttman Hatzvi" panose="02010401010101010101" pitchFamily="2" charset="-79"/>
          </a:endParaRPr>
        </a:p>
      </dsp:txBody>
      <dsp:txXfrm>
        <a:off x="4678221" y="36620"/>
        <a:ext cx="1946002" cy="1120566"/>
      </dsp:txXfrm>
    </dsp:sp>
    <dsp:sp modelId="{EBBDDFDC-7F96-4BD0-B86A-A5DAE46BFF25}">
      <dsp:nvSpPr>
        <dsp:cNvPr id="0" name=""/>
        <dsp:cNvSpPr/>
      </dsp:nvSpPr>
      <dsp:spPr>
        <a:xfrm rot="19630854">
          <a:off x="5438877" y="2128662"/>
          <a:ext cx="1961163" cy="605772"/>
        </a:xfrm>
        <a:prstGeom prst="leftArrow">
          <a:avLst>
            <a:gd name="adj1" fmla="val 60000"/>
            <a:gd name="adj2" fmla="val 50000"/>
          </a:avLst>
        </a:prstGeom>
        <a:solidFill>
          <a:srgbClr val="C89494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01B4BD-30FE-4157-BA3E-9CFE79A9C5EC}">
      <dsp:nvSpPr>
        <dsp:cNvPr id="0" name=""/>
        <dsp:cNvSpPr/>
      </dsp:nvSpPr>
      <dsp:spPr>
        <a:xfrm>
          <a:off x="6361498" y="1304940"/>
          <a:ext cx="1764054" cy="1190290"/>
        </a:xfrm>
        <a:prstGeom prst="roundRect">
          <a:avLst>
            <a:gd name="adj" fmla="val 10000"/>
          </a:avLst>
        </a:prstGeom>
        <a:solidFill>
          <a:srgbClr val="8F252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800" kern="1200" dirty="0">
              <a:latin typeface="Guttman Hatzvi" panose="02010401010101010101" pitchFamily="2" charset="-79"/>
              <a:cs typeface="Guttman Hatzvi" panose="02010401010101010101" pitchFamily="2" charset="-79"/>
            </a:rPr>
            <a:t>מדיני</a:t>
          </a:r>
          <a:r>
            <a:rPr lang="he-IL" sz="2800" kern="1200" dirty="0">
              <a:solidFill>
                <a:srgbClr val="FFCCCC"/>
              </a:solidFill>
              <a:latin typeface="Guttman Hatzvi" panose="02010401010101010101" pitchFamily="2" charset="-79"/>
              <a:cs typeface="Guttman Hatzvi" panose="02010401010101010101" pitchFamily="2" charset="-79"/>
            </a:rPr>
            <a:t>ות</a:t>
          </a:r>
          <a:endParaRPr lang="en-US" sz="2800" kern="1200" dirty="0">
            <a:solidFill>
              <a:srgbClr val="FFCCCC"/>
            </a:solidFill>
            <a:latin typeface="Aclonica" panose="02060503000000020004" pitchFamily="18" charset="0"/>
            <a:cs typeface="Guttman Hatzvi" panose="02010401010101010101" pitchFamily="2" charset="-79"/>
          </a:endParaRPr>
        </a:p>
      </dsp:txBody>
      <dsp:txXfrm>
        <a:off x="6396360" y="1339802"/>
        <a:ext cx="1694330" cy="1120566"/>
      </dsp:txXfrm>
    </dsp:sp>
    <dsp:sp modelId="{66F75D11-9ABE-44FB-9CF8-95ACCCA99635}">
      <dsp:nvSpPr>
        <dsp:cNvPr id="0" name=""/>
        <dsp:cNvSpPr/>
      </dsp:nvSpPr>
      <dsp:spPr>
        <a:xfrm>
          <a:off x="5796909" y="3328191"/>
          <a:ext cx="1979420" cy="605772"/>
        </a:xfrm>
        <a:prstGeom prst="leftArrow">
          <a:avLst>
            <a:gd name="adj1" fmla="val 60000"/>
            <a:gd name="adj2" fmla="val 50000"/>
          </a:avLst>
        </a:prstGeom>
        <a:solidFill>
          <a:srgbClr val="C89494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9C32BD-8F8D-4279-8067-7FAF64976395}">
      <dsp:nvSpPr>
        <dsp:cNvPr id="0" name=""/>
        <dsp:cNvSpPr/>
      </dsp:nvSpPr>
      <dsp:spPr>
        <a:xfrm>
          <a:off x="7032399" y="3035932"/>
          <a:ext cx="1487862" cy="1190290"/>
        </a:xfrm>
        <a:prstGeom prst="roundRect">
          <a:avLst>
            <a:gd name="adj" fmla="val 10000"/>
          </a:avLst>
        </a:prstGeom>
        <a:solidFill>
          <a:srgbClr val="8F252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800" kern="1200" dirty="0">
              <a:latin typeface="Guttman Hatzvi" panose="02010401010101010101" pitchFamily="2" charset="-79"/>
              <a:cs typeface="Guttman Hatzvi" panose="02010401010101010101" pitchFamily="2" charset="-79"/>
            </a:rPr>
            <a:t>פעיל</a:t>
          </a:r>
          <a:r>
            <a:rPr lang="he-IL" sz="2800" kern="1200" dirty="0">
              <a:solidFill>
                <a:srgbClr val="FFCCCC"/>
              </a:solidFill>
              <a:latin typeface="Guttman Hatzvi" panose="02010401010101010101" pitchFamily="2" charset="-79"/>
              <a:cs typeface="Guttman Hatzvi" panose="02010401010101010101" pitchFamily="2" charset="-79"/>
            </a:rPr>
            <a:t>ות</a:t>
          </a:r>
          <a:endParaRPr lang="en-US" sz="2800" kern="1200" dirty="0">
            <a:solidFill>
              <a:srgbClr val="FFCCCC"/>
            </a:solidFill>
            <a:latin typeface="Aclonica" panose="02060503000000020004" pitchFamily="18" charset="0"/>
            <a:cs typeface="Guttman Hatzvi" panose="02010401010101010101" pitchFamily="2" charset="-79"/>
          </a:endParaRPr>
        </a:p>
      </dsp:txBody>
      <dsp:txXfrm>
        <a:off x="7067261" y="3070794"/>
        <a:ext cx="1418138" cy="112056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9F9F3C-E000-460C-A7FA-73F1A9257820}">
      <dsp:nvSpPr>
        <dsp:cNvPr id="0" name=""/>
        <dsp:cNvSpPr/>
      </dsp:nvSpPr>
      <dsp:spPr>
        <a:xfrm>
          <a:off x="2911880" y="1238997"/>
          <a:ext cx="1828792" cy="1828792"/>
        </a:xfrm>
        <a:prstGeom prst="ellipse">
          <a:avLst/>
        </a:prstGeom>
        <a:solidFill>
          <a:srgbClr val="B02E2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latin typeface="Aclonica" panose="02060503000000020004" pitchFamily="18" charset="0"/>
            </a:rPr>
            <a:t>Abstract</a:t>
          </a:r>
        </a:p>
      </dsp:txBody>
      <dsp:txXfrm>
        <a:off x="3179700" y="1506817"/>
        <a:ext cx="1293152" cy="1293152"/>
      </dsp:txXfrm>
    </dsp:sp>
    <dsp:sp modelId="{7AB50F15-C86F-45CD-BC1F-621D286E30E0}">
      <dsp:nvSpPr>
        <dsp:cNvPr id="0" name=""/>
        <dsp:cNvSpPr/>
      </dsp:nvSpPr>
      <dsp:spPr>
        <a:xfrm rot="11625885">
          <a:off x="1775120" y="1574548"/>
          <a:ext cx="1115959" cy="426121"/>
        </a:xfrm>
        <a:prstGeom prst="leftArrow">
          <a:avLst>
            <a:gd name="adj1" fmla="val 60000"/>
            <a:gd name="adj2" fmla="val 50000"/>
          </a:avLst>
        </a:prstGeom>
        <a:solidFill>
          <a:srgbClr val="D67C7C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6B2B0B-750B-4807-B83D-801DD2D00093}">
      <dsp:nvSpPr>
        <dsp:cNvPr id="0" name=""/>
        <dsp:cNvSpPr/>
      </dsp:nvSpPr>
      <dsp:spPr>
        <a:xfrm>
          <a:off x="1339123" y="1242223"/>
          <a:ext cx="904044" cy="825243"/>
        </a:xfrm>
        <a:prstGeom prst="roundRect">
          <a:avLst>
            <a:gd name="adj" fmla="val 10000"/>
          </a:avLst>
        </a:prstGeom>
        <a:solidFill>
          <a:srgbClr val="753F3F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Aclonica" panose="02060503000000020004" pitchFamily="18" charset="0"/>
            </a:rPr>
            <a:t>-ness</a:t>
          </a:r>
        </a:p>
      </dsp:txBody>
      <dsp:txXfrm>
        <a:off x="1363294" y="1266394"/>
        <a:ext cx="855702" cy="776901"/>
      </dsp:txXfrm>
    </dsp:sp>
    <dsp:sp modelId="{81B86823-8DA5-4830-B372-D79ADDFD6CEF}">
      <dsp:nvSpPr>
        <dsp:cNvPr id="0" name=""/>
        <dsp:cNvSpPr/>
      </dsp:nvSpPr>
      <dsp:spPr>
        <a:xfrm rot="14511970">
          <a:off x="2626799" y="638436"/>
          <a:ext cx="1006680" cy="426121"/>
        </a:xfrm>
        <a:prstGeom prst="leftArrow">
          <a:avLst>
            <a:gd name="adj1" fmla="val 60000"/>
            <a:gd name="adj2" fmla="val 50000"/>
          </a:avLst>
        </a:prstGeom>
        <a:solidFill>
          <a:srgbClr val="D67C7C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98D491-4BC1-42B6-AAE5-84462E8EFD63}">
      <dsp:nvSpPr>
        <dsp:cNvPr id="0" name=""/>
        <dsp:cNvSpPr/>
      </dsp:nvSpPr>
      <dsp:spPr>
        <a:xfrm>
          <a:off x="2440776" y="-4994"/>
          <a:ext cx="904044" cy="825243"/>
        </a:xfrm>
        <a:prstGeom prst="roundRect">
          <a:avLst>
            <a:gd name="adj" fmla="val 10000"/>
          </a:avLst>
        </a:prstGeom>
        <a:solidFill>
          <a:srgbClr val="753F3F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latin typeface="Aclonica" panose="02060503000000020004" pitchFamily="18" charset="0"/>
            </a:rPr>
            <a:t>-ism</a:t>
          </a:r>
        </a:p>
      </dsp:txBody>
      <dsp:txXfrm>
        <a:off x="2464947" y="19177"/>
        <a:ext cx="855702" cy="776901"/>
      </dsp:txXfrm>
    </dsp:sp>
    <dsp:sp modelId="{CCF8232B-1DBE-409A-BFFA-FC9197706C9D}">
      <dsp:nvSpPr>
        <dsp:cNvPr id="0" name=""/>
        <dsp:cNvSpPr/>
      </dsp:nvSpPr>
      <dsp:spPr>
        <a:xfrm rot="17957594">
          <a:off x="4040541" y="642636"/>
          <a:ext cx="1027534" cy="426121"/>
        </a:xfrm>
        <a:prstGeom prst="leftArrow">
          <a:avLst>
            <a:gd name="adj1" fmla="val 60000"/>
            <a:gd name="adj2" fmla="val 50000"/>
          </a:avLst>
        </a:prstGeom>
        <a:solidFill>
          <a:srgbClr val="D67C7C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FCA016-F38F-49F9-AB37-A594B77AF28E}">
      <dsp:nvSpPr>
        <dsp:cNvPr id="0" name=""/>
        <dsp:cNvSpPr/>
      </dsp:nvSpPr>
      <dsp:spPr>
        <a:xfrm>
          <a:off x="4353661" y="-4994"/>
          <a:ext cx="904044" cy="825243"/>
        </a:xfrm>
        <a:prstGeom prst="roundRect">
          <a:avLst>
            <a:gd name="adj" fmla="val 10000"/>
          </a:avLst>
        </a:prstGeom>
        <a:solidFill>
          <a:srgbClr val="753F3F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latin typeface="Aclonica" panose="02060503000000020004" pitchFamily="18" charset="0"/>
            </a:rPr>
            <a:t>-ion</a:t>
          </a:r>
        </a:p>
      </dsp:txBody>
      <dsp:txXfrm>
        <a:off x="4377832" y="19177"/>
        <a:ext cx="855702" cy="776901"/>
      </dsp:txXfrm>
    </dsp:sp>
    <dsp:sp modelId="{675E73C2-45D2-464D-9D75-D2B6E739B84A}">
      <dsp:nvSpPr>
        <dsp:cNvPr id="0" name=""/>
        <dsp:cNvSpPr/>
      </dsp:nvSpPr>
      <dsp:spPr>
        <a:xfrm rot="20788209">
          <a:off x="4764399" y="1576267"/>
          <a:ext cx="1149689" cy="426121"/>
        </a:xfrm>
        <a:prstGeom prst="leftArrow">
          <a:avLst>
            <a:gd name="adj1" fmla="val 60000"/>
            <a:gd name="adj2" fmla="val 50000"/>
          </a:avLst>
        </a:prstGeom>
        <a:solidFill>
          <a:srgbClr val="D67C7C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ED9413-2A80-41C2-91CA-173351F15976}">
      <dsp:nvSpPr>
        <dsp:cNvPr id="0" name=""/>
        <dsp:cNvSpPr/>
      </dsp:nvSpPr>
      <dsp:spPr>
        <a:xfrm>
          <a:off x="5446114" y="1242220"/>
          <a:ext cx="904044" cy="825243"/>
        </a:xfrm>
        <a:prstGeom prst="roundRect">
          <a:avLst>
            <a:gd name="adj" fmla="val 10000"/>
          </a:avLst>
        </a:prstGeom>
        <a:solidFill>
          <a:srgbClr val="753F3F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latin typeface="Aclonica" panose="02060503000000020004" pitchFamily="18" charset="0"/>
            </a:rPr>
            <a:t>-ity</a:t>
          </a:r>
        </a:p>
      </dsp:txBody>
      <dsp:txXfrm>
        <a:off x="5470285" y="1266391"/>
        <a:ext cx="855702" cy="77690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223268-2F11-4291-8691-4B42741B236F}">
      <dsp:nvSpPr>
        <dsp:cNvPr id="0" name=""/>
        <dsp:cNvSpPr/>
      </dsp:nvSpPr>
      <dsp:spPr>
        <a:xfrm>
          <a:off x="2310" y="484559"/>
          <a:ext cx="2815028" cy="1126011"/>
        </a:xfrm>
        <a:prstGeom prst="chevron">
          <a:avLst/>
        </a:prstGeom>
        <a:solidFill>
          <a:srgbClr val="8F252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0013" tIns="33338" rIns="33338" bIns="33338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>
              <a:latin typeface="Aclonica" panose="02060503000000020004" pitchFamily="18" charset="0"/>
            </a:rPr>
            <a:t>Corpus: Arrutz 7</a:t>
          </a:r>
        </a:p>
      </dsp:txBody>
      <dsp:txXfrm>
        <a:off x="565316" y="484559"/>
        <a:ext cx="1689017" cy="1126011"/>
      </dsp:txXfrm>
    </dsp:sp>
    <dsp:sp modelId="{6CDC81D0-8376-4DB9-81EA-355A0E3CB065}">
      <dsp:nvSpPr>
        <dsp:cNvPr id="0" name=""/>
        <dsp:cNvSpPr/>
      </dsp:nvSpPr>
      <dsp:spPr>
        <a:xfrm>
          <a:off x="2535835" y="484559"/>
          <a:ext cx="2815028" cy="1126011"/>
        </a:xfrm>
        <a:prstGeom prst="chevron">
          <a:avLst/>
        </a:prstGeom>
        <a:solidFill>
          <a:srgbClr val="82323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0013" tIns="33338" rIns="33338" bIns="33338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>
              <a:latin typeface="Aclonica" panose="02060503000000020004" pitchFamily="18" charset="0"/>
            </a:rPr>
            <a:t>Nouns</a:t>
          </a:r>
        </a:p>
      </dsp:txBody>
      <dsp:txXfrm>
        <a:off x="3098841" y="484559"/>
        <a:ext cx="1689017" cy="1126011"/>
      </dsp:txXfrm>
    </dsp:sp>
    <dsp:sp modelId="{E94A4810-A780-45EE-964C-5F1D2FBFA81F}">
      <dsp:nvSpPr>
        <dsp:cNvPr id="0" name=""/>
        <dsp:cNvSpPr/>
      </dsp:nvSpPr>
      <dsp:spPr>
        <a:xfrm>
          <a:off x="5069361" y="484559"/>
          <a:ext cx="2815028" cy="1126011"/>
        </a:xfrm>
        <a:prstGeom prst="chevron">
          <a:avLst/>
        </a:prstGeom>
        <a:solidFill>
          <a:srgbClr val="753F3F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0013" tIns="33338" rIns="33338" bIns="33338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>
              <a:latin typeface="Aclonica" panose="02060503000000020004" pitchFamily="18" charset="0"/>
            </a:rPr>
            <a:t>1000 most frequent</a:t>
          </a:r>
        </a:p>
      </dsp:txBody>
      <dsp:txXfrm>
        <a:off x="5632367" y="484559"/>
        <a:ext cx="1689017" cy="112601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878F9-4F32-450F-89EA-D3E4AF2943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E0280C-0E49-441D-A805-C05078E3DF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62F0D8-3191-440A-AB8E-C4AED8F84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D7181-3AE3-4D35-A180-693944687BE7}" type="datetimeFigureOut">
              <a:rPr lang="en-US" smtClean="0"/>
              <a:t>6/24/2018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54E020-620B-479A-8878-8FCE85673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43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964AD-0AC3-4006-8F0A-BC1535ADA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F07ECF-9272-44DD-8A37-EDC017DD3E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5868B1-4CC9-4623-91E7-CC80E23E5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D7181-3AE3-4D35-A180-693944687BE7}" type="datetimeFigureOut">
              <a:rPr lang="en-US" smtClean="0"/>
              <a:t>6/24/2018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7402A3-1B8D-4B56-8BE5-B41E2C481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EAC4AD-7CB7-4B9A-8C5A-8980950DD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49" y="345615"/>
            <a:ext cx="2262101" cy="552160"/>
          </a:xfrm>
          <a:prstGeom prst="rect">
            <a:avLst/>
          </a:prstGeom>
        </p:spPr>
        <p:txBody>
          <a:bodyPr/>
          <a:lstStyle/>
          <a:p>
            <a:fld id="{1B02E3B8-FEEB-401B-9039-88011F6CD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41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5DF7D8-83E1-4AC9-A371-2A375420EE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0CE907-1E3D-4201-9E89-B76D3B00A5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9FEAD7-64E1-4759-A01D-141AD9DC1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D7181-3AE3-4D35-A180-693944687BE7}" type="datetimeFigureOut">
              <a:rPr lang="en-US" smtClean="0"/>
              <a:t>6/24/2018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28E98D-F93A-4971-BA05-91853F41C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2FA148-175F-4535-ABDF-01A454121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49" y="345615"/>
            <a:ext cx="2262101" cy="552160"/>
          </a:xfrm>
          <a:prstGeom prst="rect">
            <a:avLst/>
          </a:prstGeom>
        </p:spPr>
        <p:txBody>
          <a:bodyPr/>
          <a:lstStyle/>
          <a:p>
            <a:fld id="{1B02E3B8-FEEB-401B-9039-88011F6CD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400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953BF-BF0E-4660-A628-2DD56B3CF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53FE3-B58F-4247-8CD2-3E50152FF1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40084A-FAD1-4F3E-96E3-1AF44B7CF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D7181-3AE3-4D35-A180-693944687BE7}" type="datetimeFigureOut">
              <a:rPr lang="en-US" smtClean="0"/>
              <a:t>6/24/2018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8650DD-81DA-4178-BA60-4EB737811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903D51-E285-429C-AB0D-F64C7C2B9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49" y="345615"/>
            <a:ext cx="2262101" cy="552160"/>
          </a:xfrm>
          <a:prstGeom prst="rect">
            <a:avLst/>
          </a:prstGeom>
        </p:spPr>
        <p:txBody>
          <a:bodyPr/>
          <a:lstStyle/>
          <a:p>
            <a:fld id="{1B02E3B8-FEEB-401B-9039-88011F6CD82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A067B3C-64E4-48A2-A5E9-F1E56B58B829}"/>
              </a:ext>
            </a:extLst>
          </p:cNvPr>
          <p:cNvSpPr/>
          <p:nvPr userDrawn="1"/>
        </p:nvSpPr>
        <p:spPr>
          <a:xfrm>
            <a:off x="8231158" y="263441"/>
            <a:ext cx="685800" cy="6858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100000">
                <a:srgbClr val="C00000">
                  <a:alpha val="95000"/>
                </a:srgbClr>
              </a:gs>
            </a:gsLst>
            <a:path path="circle">
              <a:fillToRect l="50000" t="50000" r="50000" b="50000"/>
            </a:path>
            <a:tileRect/>
          </a:gradFill>
          <a:ln w="6350">
            <a:solidFill>
              <a:srgbClr val="CC0000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1B02E3B8-FEEB-401B-9039-88011F6CD82C}" type="slidenum">
              <a:rPr lang="en-US" sz="2000" b="1" smtClean="0">
                <a:solidFill>
                  <a:schemeClr val="tx1"/>
                </a:solidFill>
              </a:rPr>
              <a:pPr/>
              <a:t>‹#›</a:t>
            </a:fld>
            <a:endParaRPr lang="en-US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8393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ED6C3-1518-487C-9695-4D6677EA0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DB8DA0-CE06-499C-B54C-FA4FFD5773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D4C577-7E4D-456D-A5D2-679A1B12A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D7181-3AE3-4D35-A180-693944687BE7}" type="datetimeFigureOut">
              <a:rPr lang="en-US" smtClean="0"/>
              <a:t>6/24/2018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3DC708-E4A8-4889-9123-A6CE4197A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5F3629-05F5-4C66-957C-FB19AAAA5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49" y="345615"/>
            <a:ext cx="2262101" cy="552160"/>
          </a:xfrm>
          <a:prstGeom prst="rect">
            <a:avLst/>
          </a:prstGeom>
        </p:spPr>
        <p:txBody>
          <a:bodyPr/>
          <a:lstStyle/>
          <a:p>
            <a:fld id="{1B02E3B8-FEEB-401B-9039-88011F6CD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375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75E81-02E9-4FFD-A4A0-913E71345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7CC515-B80A-4415-88A4-3ED0E5DD4E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697C39-DC53-428D-9E93-0CBDABC946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A34493-76BE-423C-8587-D3892F4FD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D7181-3AE3-4D35-A180-693944687BE7}" type="datetimeFigureOut">
              <a:rPr lang="en-US" smtClean="0"/>
              <a:t>6/24/2018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707C1F-5509-4DD0-9689-14627E2EE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212CAD-BB09-4A92-AB12-A4C333E44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49" y="345615"/>
            <a:ext cx="2262101" cy="552160"/>
          </a:xfrm>
          <a:prstGeom prst="rect">
            <a:avLst/>
          </a:prstGeom>
        </p:spPr>
        <p:txBody>
          <a:bodyPr/>
          <a:lstStyle/>
          <a:p>
            <a:fld id="{1B02E3B8-FEEB-401B-9039-88011F6CD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306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2493B-B899-4048-9A4A-FDA5A571D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7ED462-50F1-48C3-BEC8-AE027DB76B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CD3A8C-0950-43D1-95C6-2AD3F22880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7A209C-6BFD-42A5-A7FD-C17E684604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DEF4ED-BBD9-4AC1-9D44-1E78F0A0C1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80E3B1-73E4-4A60-B148-3F1AE9BE2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D7181-3AE3-4D35-A180-693944687BE7}" type="datetimeFigureOut">
              <a:rPr lang="en-US" smtClean="0"/>
              <a:t>6/24/2018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8B77E7-8815-418E-A15B-ACDB90825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5CFD7E-C06F-4B2E-9961-B6CECAAB3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49" y="345615"/>
            <a:ext cx="2262101" cy="552160"/>
          </a:xfrm>
          <a:prstGeom prst="rect">
            <a:avLst/>
          </a:prstGeom>
        </p:spPr>
        <p:txBody>
          <a:bodyPr/>
          <a:lstStyle/>
          <a:p>
            <a:fld id="{1B02E3B8-FEEB-401B-9039-88011F6CD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66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CDD07-48D3-4E99-846C-70D6EB313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69A877-78CC-4BA7-A05B-C16E08B4F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D7181-3AE3-4D35-A180-693944687BE7}" type="datetimeFigureOut">
              <a:rPr lang="en-US" smtClean="0"/>
              <a:t>6/24/2018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F4F9FD-C3A0-4AF1-A7EC-DC1C60F94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6F9B8A-69DC-477E-8345-80E1245CD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49" y="345615"/>
            <a:ext cx="2262101" cy="552160"/>
          </a:xfrm>
          <a:prstGeom prst="rect">
            <a:avLst/>
          </a:prstGeom>
        </p:spPr>
        <p:txBody>
          <a:bodyPr/>
          <a:lstStyle/>
          <a:p>
            <a:fld id="{1B02E3B8-FEEB-401B-9039-88011F6CD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008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6A9C67-6C79-45D8-BA63-0DA819393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D7181-3AE3-4D35-A180-693944687BE7}" type="datetimeFigureOut">
              <a:rPr lang="en-US" smtClean="0"/>
              <a:t>6/24/2018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9E212F-31D0-4A7C-8F1C-BEEE2AB89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6FE834-1E40-45AC-950E-4FA56B759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49" y="345615"/>
            <a:ext cx="2262101" cy="552160"/>
          </a:xfrm>
          <a:prstGeom prst="rect">
            <a:avLst/>
          </a:prstGeom>
        </p:spPr>
        <p:txBody>
          <a:bodyPr/>
          <a:lstStyle/>
          <a:p>
            <a:fld id="{1B02E3B8-FEEB-401B-9039-88011F6CD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21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92210-5FA7-4AA0-9BCD-DF5345F60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CD03B8-BB3C-4260-BD35-7D8BB7A681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30DCDB-F269-4513-B129-F04F13F896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E0D691-E5D1-4748-9ED6-5E3ABBACE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D7181-3AE3-4D35-A180-693944687BE7}" type="datetimeFigureOut">
              <a:rPr lang="en-US" smtClean="0"/>
              <a:t>6/24/2018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5C83B7-5AD5-4524-B950-2E7DB0C20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29378A-C407-4860-98B6-EB052C43D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49" y="345615"/>
            <a:ext cx="2262101" cy="552160"/>
          </a:xfrm>
          <a:prstGeom prst="rect">
            <a:avLst/>
          </a:prstGeom>
        </p:spPr>
        <p:txBody>
          <a:bodyPr/>
          <a:lstStyle/>
          <a:p>
            <a:fld id="{1B02E3B8-FEEB-401B-9039-88011F6CD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629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A64C8-A428-4024-AB8E-971C20251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30F7E7-F553-41E0-8605-633D377889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5B071B-ECA1-4600-A26F-87FA0C0986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F44099-6E73-4514-B7FF-5B704454A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D7181-3AE3-4D35-A180-693944687BE7}" type="datetimeFigureOut">
              <a:rPr lang="en-US" smtClean="0"/>
              <a:t>6/24/2018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0FCFCD-1B1E-4AD3-9A2A-508067266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FF6765-78C3-4483-94BA-D094E6088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49" y="345615"/>
            <a:ext cx="2262101" cy="552160"/>
          </a:xfrm>
          <a:prstGeom prst="rect">
            <a:avLst/>
          </a:prstGeom>
        </p:spPr>
        <p:txBody>
          <a:bodyPr/>
          <a:lstStyle/>
          <a:p>
            <a:fld id="{1B02E3B8-FEEB-401B-9039-88011F6CD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19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0000">
              <a:schemeClr val="bg1"/>
            </a:gs>
            <a:gs pos="0">
              <a:srgbClr val="FFCCCC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965F71-856D-4CB5-885C-E522659DB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3A2AD9-6E70-44C4-B510-DB6B5D08EC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5D02A9-5B8F-47AC-8DED-2E6664C658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0D7181-3AE3-4D35-A180-693944687BE7}" type="datetimeFigureOut">
              <a:rPr lang="en-US" smtClean="0"/>
              <a:t>6/24/2018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7313E3-AA12-4DD1-865E-1BEEBB4FB9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869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7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3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6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outdoor, sky, reptile&#10;&#10;Description generated with very high confidence">
            <a:extLst>
              <a:ext uri="{FF2B5EF4-FFF2-40B4-BE49-F238E27FC236}">
                <a16:creationId xmlns:a16="http://schemas.microsoft.com/office/drawing/2014/main" id="{380D7997-4EB4-4BEC-97A9-ACB1B7B689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98" b="3498"/>
          <a:stretch/>
        </p:blipFill>
        <p:spPr>
          <a:xfrm>
            <a:off x="-1" y="1"/>
            <a:ext cx="9144000" cy="6858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2558D087-6D4D-4E90-889F-DD248257BB0B}"/>
              </a:ext>
            </a:extLst>
          </p:cNvPr>
          <p:cNvSpPr/>
          <p:nvPr/>
        </p:nvSpPr>
        <p:spPr>
          <a:xfrm>
            <a:off x="-2" y="0"/>
            <a:ext cx="9144001" cy="1989465"/>
          </a:xfrm>
          <a:prstGeom prst="rect">
            <a:avLst/>
          </a:prstGeom>
          <a:gradFill>
            <a:gsLst>
              <a:gs pos="30000">
                <a:schemeClr val="bg1">
                  <a:alpha val="90000"/>
                </a:schemeClr>
              </a:gs>
              <a:gs pos="70000">
                <a:srgbClr val="FFFFFF">
                  <a:alpha val="90000"/>
                </a:srgbClr>
              </a:gs>
              <a:gs pos="100000">
                <a:schemeClr val="bg1">
                  <a:alpha val="0"/>
                </a:schemeClr>
              </a:gs>
              <a:gs pos="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24B05D-2F14-46B2-AE49-27341751FC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03140" y="410783"/>
            <a:ext cx="9550275" cy="1167897"/>
          </a:xfrm>
        </p:spPr>
        <p:txBody>
          <a:bodyPr/>
          <a:lstStyle/>
          <a:p>
            <a:r>
              <a:rPr lang="en-US" dirty="0">
                <a:solidFill>
                  <a:srgbClr val="990101"/>
                </a:solidFill>
                <a:latin typeface="Aclonica" panose="02060503000000020004" pitchFamily="18" charset="0"/>
              </a:rPr>
              <a:t>Words Abstraction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1DEAD46-8BEF-46BE-A89D-B889205A3A0A}"/>
              </a:ext>
            </a:extLst>
          </p:cNvPr>
          <p:cNvSpPr/>
          <p:nvPr/>
        </p:nvSpPr>
        <p:spPr>
          <a:xfrm>
            <a:off x="-1" y="5594007"/>
            <a:ext cx="9144000" cy="705271"/>
          </a:xfrm>
          <a:prstGeom prst="rect">
            <a:avLst/>
          </a:prstGeom>
          <a:gradFill>
            <a:gsLst>
              <a:gs pos="40000">
                <a:schemeClr val="bg1">
                  <a:alpha val="90000"/>
                </a:schemeClr>
              </a:gs>
              <a:gs pos="60000">
                <a:srgbClr val="FFFFFF">
                  <a:alpha val="90000"/>
                </a:srgbClr>
              </a:gs>
              <a:gs pos="100000">
                <a:schemeClr val="bg1">
                  <a:alpha val="0"/>
                </a:schemeClr>
              </a:gs>
              <a:gs pos="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BFF58E-5FF3-4FE2-806A-BDEF217606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3124" y="5701206"/>
            <a:ext cx="8034952" cy="70527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990101"/>
                </a:solidFill>
                <a:latin typeface="Aclonica" panose="02060503000000020004" pitchFamily="18" charset="0"/>
              </a:rPr>
              <a:t>Ariel Yahalom       Yuval Alfassi</a:t>
            </a:r>
          </a:p>
        </p:txBody>
      </p:sp>
    </p:spTree>
    <p:extLst>
      <p:ext uri="{BB962C8B-B14F-4D97-AF65-F5344CB8AC3E}">
        <p14:creationId xmlns:p14="http://schemas.microsoft.com/office/powerpoint/2010/main" val="2144578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26226-3FD3-4EA1-A3D3-23E5714CC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u="sng" dirty="0">
                <a:latin typeface="Aclonica" panose="02060503000000020004" pitchFamily="18" charset="0"/>
              </a:rPr>
              <a:t>Frequent Nouns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698F7A9-FA0C-49B1-B5BD-0E14FD58B015}"/>
              </a:ext>
            </a:extLst>
          </p:cNvPr>
          <p:cNvSpPr/>
          <p:nvPr/>
        </p:nvSpPr>
        <p:spPr>
          <a:xfrm>
            <a:off x="292963" y="0"/>
            <a:ext cx="335687" cy="6858000"/>
          </a:xfrm>
          <a:prstGeom prst="rect">
            <a:avLst/>
          </a:prstGeom>
          <a:solidFill>
            <a:srgbClr val="A101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iagonal Stripe 4">
            <a:extLst>
              <a:ext uri="{FF2B5EF4-FFF2-40B4-BE49-F238E27FC236}">
                <a16:creationId xmlns:a16="http://schemas.microsoft.com/office/drawing/2014/main" id="{9EC3A38F-1F7D-4041-93FF-C624465A9384}"/>
              </a:ext>
            </a:extLst>
          </p:cNvPr>
          <p:cNvSpPr/>
          <p:nvPr/>
        </p:nvSpPr>
        <p:spPr>
          <a:xfrm>
            <a:off x="0" y="1"/>
            <a:ext cx="1740023" cy="2432482"/>
          </a:xfrm>
          <a:prstGeom prst="diagStripe">
            <a:avLst>
              <a:gd name="adj" fmla="val 79891"/>
            </a:avLst>
          </a:prstGeom>
          <a:solidFill>
            <a:srgbClr val="A101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Diagonal Stripe 5">
            <a:extLst>
              <a:ext uri="{FF2B5EF4-FFF2-40B4-BE49-F238E27FC236}">
                <a16:creationId xmlns:a16="http://schemas.microsoft.com/office/drawing/2014/main" id="{B38E9534-C343-41BE-944D-6A7DB9AD5094}"/>
              </a:ext>
            </a:extLst>
          </p:cNvPr>
          <p:cNvSpPr/>
          <p:nvPr/>
        </p:nvSpPr>
        <p:spPr>
          <a:xfrm flipV="1">
            <a:off x="-1" y="4425517"/>
            <a:ext cx="1740023" cy="2432482"/>
          </a:xfrm>
          <a:prstGeom prst="diagStripe">
            <a:avLst>
              <a:gd name="adj" fmla="val 79891"/>
            </a:avLst>
          </a:prstGeom>
          <a:solidFill>
            <a:srgbClr val="A101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34C116D0-EFD8-4C22-84B9-E07638B13F4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49404296"/>
              </p:ext>
            </p:extLst>
          </p:nvPr>
        </p:nvGraphicFramePr>
        <p:xfrm>
          <a:off x="921613" y="2325439"/>
          <a:ext cx="7886700" cy="20951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2" name="Picture 11" descr="A picture containing LEGO, toy&#10;&#10;Description generated with high confidence">
            <a:extLst>
              <a:ext uri="{FF2B5EF4-FFF2-40B4-BE49-F238E27FC236}">
                <a16:creationId xmlns:a16="http://schemas.microsoft.com/office/drawing/2014/main" id="{9ECD634D-CD52-440B-B5DC-901ECC96541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5618" y="4489223"/>
            <a:ext cx="2872764" cy="2154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603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Related image">
            <a:extLst>
              <a:ext uri="{FF2B5EF4-FFF2-40B4-BE49-F238E27FC236}">
                <a16:creationId xmlns:a16="http://schemas.microsoft.com/office/drawing/2014/main" id="{6A3F42BA-9AF3-4A97-97C6-3CBB4CB3E5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883"/>
          <a:stretch/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A19E7767-63E9-4EB6-B383-44094811CCFA}"/>
              </a:ext>
            </a:extLst>
          </p:cNvPr>
          <p:cNvSpPr/>
          <p:nvPr/>
        </p:nvSpPr>
        <p:spPr>
          <a:xfrm>
            <a:off x="1371600" y="228599"/>
            <a:ext cx="6400800" cy="6400800"/>
          </a:xfrm>
          <a:prstGeom prst="ellipse">
            <a:avLst/>
          </a:prstGeom>
          <a:gradFill flip="none" rotWithShape="1">
            <a:gsLst>
              <a:gs pos="35000">
                <a:srgbClr val="990101">
                  <a:alpha val="80000"/>
                </a:srgbClr>
              </a:gs>
              <a:gs pos="70000">
                <a:srgbClr val="990101">
                  <a:alpha val="0"/>
                </a:srgbClr>
              </a:gs>
              <a:gs pos="0">
                <a:srgbClr val="99010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826226-3FD3-4EA1-A3D3-23E5714CC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73306"/>
            <a:ext cx="7886700" cy="5911387"/>
          </a:xfrm>
        </p:spPr>
        <p:txBody>
          <a:bodyPr>
            <a:normAutofit/>
          </a:bodyPr>
          <a:lstStyle/>
          <a:p>
            <a:pPr algn="ctr"/>
            <a:r>
              <a:rPr lang="en-US" sz="8800" dirty="0">
                <a:solidFill>
                  <a:schemeClr val="bg1"/>
                </a:solidFill>
                <a:latin typeface="Aclonica" panose="02060503000000020004" pitchFamily="18" charset="0"/>
              </a:rPr>
              <a:t>Project</a:t>
            </a:r>
            <a:br>
              <a:rPr lang="en-US" sz="8800" dirty="0">
                <a:solidFill>
                  <a:schemeClr val="bg1"/>
                </a:solidFill>
                <a:latin typeface="Aclonica" panose="02060503000000020004" pitchFamily="18" charset="0"/>
              </a:rPr>
            </a:br>
            <a:r>
              <a:rPr lang="en-US" sz="8800" dirty="0">
                <a:solidFill>
                  <a:schemeClr val="bg1"/>
                </a:solidFill>
                <a:latin typeface="Aclonica" panose="02060503000000020004" pitchFamily="18" charset="0"/>
              </a:rPr>
              <a:t>Theme</a:t>
            </a:r>
          </a:p>
        </p:txBody>
      </p:sp>
    </p:spTree>
    <p:extLst>
      <p:ext uri="{BB962C8B-B14F-4D97-AF65-F5344CB8AC3E}">
        <p14:creationId xmlns:p14="http://schemas.microsoft.com/office/powerpoint/2010/main" val="4185283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26226-3FD3-4EA1-A3D3-23E5714CC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u="sng" dirty="0">
                <a:latin typeface="Aclonica" panose="02060503000000020004" pitchFamily="18" charset="0"/>
              </a:rPr>
              <a:t>Project Theme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1183706B-CD1C-4538-A19B-8E682F2748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9510779"/>
              </p:ext>
            </p:extLst>
          </p:nvPr>
        </p:nvGraphicFramePr>
        <p:xfrm>
          <a:off x="726304" y="1620807"/>
          <a:ext cx="7886700" cy="36163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B698F7A9-FA0C-49B1-B5BD-0E14FD58B015}"/>
              </a:ext>
            </a:extLst>
          </p:cNvPr>
          <p:cNvSpPr/>
          <p:nvPr/>
        </p:nvSpPr>
        <p:spPr>
          <a:xfrm>
            <a:off x="292963" y="0"/>
            <a:ext cx="335687" cy="6858000"/>
          </a:xfrm>
          <a:prstGeom prst="rect">
            <a:avLst/>
          </a:prstGeom>
          <a:solidFill>
            <a:srgbClr val="A101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iagonal Stripe 4">
            <a:extLst>
              <a:ext uri="{FF2B5EF4-FFF2-40B4-BE49-F238E27FC236}">
                <a16:creationId xmlns:a16="http://schemas.microsoft.com/office/drawing/2014/main" id="{9EC3A38F-1F7D-4041-93FF-C624465A9384}"/>
              </a:ext>
            </a:extLst>
          </p:cNvPr>
          <p:cNvSpPr/>
          <p:nvPr/>
        </p:nvSpPr>
        <p:spPr>
          <a:xfrm>
            <a:off x="0" y="1"/>
            <a:ext cx="1740023" cy="2432482"/>
          </a:xfrm>
          <a:prstGeom prst="diagStripe">
            <a:avLst>
              <a:gd name="adj" fmla="val 79891"/>
            </a:avLst>
          </a:prstGeom>
          <a:solidFill>
            <a:srgbClr val="A101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Diagonal Stripe 5">
            <a:extLst>
              <a:ext uri="{FF2B5EF4-FFF2-40B4-BE49-F238E27FC236}">
                <a16:creationId xmlns:a16="http://schemas.microsoft.com/office/drawing/2014/main" id="{B38E9534-C343-41BE-944D-6A7DB9AD5094}"/>
              </a:ext>
            </a:extLst>
          </p:cNvPr>
          <p:cNvSpPr/>
          <p:nvPr/>
        </p:nvSpPr>
        <p:spPr>
          <a:xfrm flipV="1">
            <a:off x="-1" y="4425517"/>
            <a:ext cx="1740023" cy="2432482"/>
          </a:xfrm>
          <a:prstGeom prst="diagStripe">
            <a:avLst>
              <a:gd name="adj" fmla="val 79891"/>
            </a:avLst>
          </a:prstGeom>
          <a:solidFill>
            <a:srgbClr val="A101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3C76EF5-E514-4642-A8EB-C4CE7EE79C5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2251" y="5124802"/>
            <a:ext cx="2205473" cy="180917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F59435A-A47B-4B56-A615-67F410B85C0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486650">
            <a:off x="6659550" y="1819416"/>
            <a:ext cx="2203059" cy="1439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739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26226-3FD3-4EA1-A3D3-23E5714CC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u="sng" dirty="0">
                <a:latin typeface="Aclonica" panose="02060503000000020004" pitchFamily="18" charset="0"/>
              </a:rPr>
              <a:t>Project Theme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698F7A9-FA0C-49B1-B5BD-0E14FD58B015}"/>
              </a:ext>
            </a:extLst>
          </p:cNvPr>
          <p:cNvSpPr/>
          <p:nvPr/>
        </p:nvSpPr>
        <p:spPr>
          <a:xfrm>
            <a:off x="292963" y="0"/>
            <a:ext cx="335687" cy="6858000"/>
          </a:xfrm>
          <a:prstGeom prst="rect">
            <a:avLst/>
          </a:prstGeom>
          <a:solidFill>
            <a:srgbClr val="A101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iagonal Stripe 4">
            <a:extLst>
              <a:ext uri="{FF2B5EF4-FFF2-40B4-BE49-F238E27FC236}">
                <a16:creationId xmlns:a16="http://schemas.microsoft.com/office/drawing/2014/main" id="{9EC3A38F-1F7D-4041-93FF-C624465A9384}"/>
              </a:ext>
            </a:extLst>
          </p:cNvPr>
          <p:cNvSpPr/>
          <p:nvPr/>
        </p:nvSpPr>
        <p:spPr>
          <a:xfrm>
            <a:off x="0" y="1"/>
            <a:ext cx="1740023" cy="2432482"/>
          </a:xfrm>
          <a:prstGeom prst="diagStripe">
            <a:avLst>
              <a:gd name="adj" fmla="val 79891"/>
            </a:avLst>
          </a:prstGeom>
          <a:solidFill>
            <a:srgbClr val="A101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Diagonal Stripe 5">
            <a:extLst>
              <a:ext uri="{FF2B5EF4-FFF2-40B4-BE49-F238E27FC236}">
                <a16:creationId xmlns:a16="http://schemas.microsoft.com/office/drawing/2014/main" id="{B38E9534-C343-41BE-944D-6A7DB9AD5094}"/>
              </a:ext>
            </a:extLst>
          </p:cNvPr>
          <p:cNvSpPr/>
          <p:nvPr/>
        </p:nvSpPr>
        <p:spPr>
          <a:xfrm flipV="1">
            <a:off x="-1" y="4425517"/>
            <a:ext cx="1740023" cy="2432482"/>
          </a:xfrm>
          <a:prstGeom prst="diagStripe">
            <a:avLst>
              <a:gd name="adj" fmla="val 79891"/>
            </a:avLst>
          </a:prstGeom>
          <a:solidFill>
            <a:srgbClr val="A101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205CCB51-2473-410F-A1E3-379A3ADEDA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43025081"/>
              </p:ext>
            </p:extLst>
          </p:nvPr>
        </p:nvGraphicFramePr>
        <p:xfrm>
          <a:off x="292963" y="1441227"/>
          <a:ext cx="9119033" cy="47173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3" name="Group 12">
            <a:extLst>
              <a:ext uri="{FF2B5EF4-FFF2-40B4-BE49-F238E27FC236}">
                <a16:creationId xmlns:a16="http://schemas.microsoft.com/office/drawing/2014/main" id="{94740F03-7379-4B1B-9488-7950DDDF5EBB}"/>
              </a:ext>
            </a:extLst>
          </p:cNvPr>
          <p:cNvGrpSpPr/>
          <p:nvPr/>
        </p:nvGrpSpPr>
        <p:grpSpPr>
          <a:xfrm>
            <a:off x="7745641" y="1027907"/>
            <a:ext cx="956140" cy="1430905"/>
            <a:chOff x="7987771" y="468729"/>
            <a:chExt cx="956140" cy="1430905"/>
          </a:xfrm>
        </p:grpSpPr>
        <p:sp>
          <p:nvSpPr>
            <p:cNvPr id="14" name="Parallelogram 13">
              <a:extLst>
                <a:ext uri="{FF2B5EF4-FFF2-40B4-BE49-F238E27FC236}">
                  <a16:creationId xmlns:a16="http://schemas.microsoft.com/office/drawing/2014/main" id="{0295504A-C657-48DE-B5AF-EF39872BBB10}"/>
                </a:ext>
              </a:extLst>
            </p:cNvPr>
            <p:cNvSpPr/>
            <p:nvPr/>
          </p:nvSpPr>
          <p:spPr>
            <a:xfrm rot="1183413">
              <a:off x="8228834" y="1318017"/>
              <a:ext cx="715077" cy="581617"/>
            </a:xfrm>
            <a:prstGeom prst="parallelogram">
              <a:avLst/>
            </a:prstGeom>
            <a:solidFill>
              <a:srgbClr val="FFA3A3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Parallelogram 19">
              <a:extLst>
                <a:ext uri="{FF2B5EF4-FFF2-40B4-BE49-F238E27FC236}">
                  <a16:creationId xmlns:a16="http://schemas.microsoft.com/office/drawing/2014/main" id="{3DA35720-B30D-4F1A-82B4-16D482171994}"/>
                </a:ext>
              </a:extLst>
            </p:cNvPr>
            <p:cNvSpPr/>
            <p:nvPr/>
          </p:nvSpPr>
          <p:spPr>
            <a:xfrm rot="1183413">
              <a:off x="8129818" y="1040524"/>
              <a:ext cx="715077" cy="581617"/>
            </a:xfrm>
            <a:prstGeom prst="parallelogram">
              <a:avLst/>
            </a:prstGeom>
            <a:solidFill>
              <a:srgbClr val="FF5353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Parallelogram 20">
              <a:extLst>
                <a:ext uri="{FF2B5EF4-FFF2-40B4-BE49-F238E27FC236}">
                  <a16:creationId xmlns:a16="http://schemas.microsoft.com/office/drawing/2014/main" id="{84C8D53C-7C91-4198-9A8F-5AF03EF135FA}"/>
                </a:ext>
              </a:extLst>
            </p:cNvPr>
            <p:cNvSpPr/>
            <p:nvPr/>
          </p:nvSpPr>
          <p:spPr>
            <a:xfrm rot="1183413">
              <a:off x="8058794" y="754701"/>
              <a:ext cx="715077" cy="581617"/>
            </a:xfrm>
            <a:prstGeom prst="parallelogram">
              <a:avLst/>
            </a:prstGeom>
            <a:solidFill>
              <a:srgbClr val="FF0909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Parallelogram 21">
              <a:extLst>
                <a:ext uri="{FF2B5EF4-FFF2-40B4-BE49-F238E27FC236}">
                  <a16:creationId xmlns:a16="http://schemas.microsoft.com/office/drawing/2014/main" id="{90CDE302-0E98-4314-8EA0-E31785607397}"/>
                </a:ext>
              </a:extLst>
            </p:cNvPr>
            <p:cNvSpPr/>
            <p:nvPr/>
          </p:nvSpPr>
          <p:spPr>
            <a:xfrm rot="1183413">
              <a:off x="7987771" y="468729"/>
              <a:ext cx="715077" cy="581617"/>
            </a:xfrm>
            <a:prstGeom prst="parallelogram">
              <a:avLst/>
            </a:prstGeom>
            <a:solidFill>
              <a:srgbClr val="CC0000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88456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26226-3FD3-4EA1-A3D3-23E5714CC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u="sng" dirty="0">
                <a:latin typeface="Aclonica" panose="02060503000000020004" pitchFamily="18" charset="0"/>
              </a:rPr>
              <a:t>Project Theme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698F7A9-FA0C-49B1-B5BD-0E14FD58B015}"/>
              </a:ext>
            </a:extLst>
          </p:cNvPr>
          <p:cNvSpPr/>
          <p:nvPr/>
        </p:nvSpPr>
        <p:spPr>
          <a:xfrm>
            <a:off x="292963" y="0"/>
            <a:ext cx="335687" cy="6858000"/>
          </a:xfrm>
          <a:prstGeom prst="rect">
            <a:avLst/>
          </a:prstGeom>
          <a:solidFill>
            <a:srgbClr val="A101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iagonal Stripe 4">
            <a:extLst>
              <a:ext uri="{FF2B5EF4-FFF2-40B4-BE49-F238E27FC236}">
                <a16:creationId xmlns:a16="http://schemas.microsoft.com/office/drawing/2014/main" id="{9EC3A38F-1F7D-4041-93FF-C624465A9384}"/>
              </a:ext>
            </a:extLst>
          </p:cNvPr>
          <p:cNvSpPr/>
          <p:nvPr/>
        </p:nvSpPr>
        <p:spPr>
          <a:xfrm>
            <a:off x="0" y="1"/>
            <a:ext cx="1740023" cy="2432482"/>
          </a:xfrm>
          <a:prstGeom prst="diagStripe">
            <a:avLst>
              <a:gd name="adj" fmla="val 79891"/>
            </a:avLst>
          </a:prstGeom>
          <a:solidFill>
            <a:srgbClr val="A101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Diagonal Stripe 5">
            <a:extLst>
              <a:ext uri="{FF2B5EF4-FFF2-40B4-BE49-F238E27FC236}">
                <a16:creationId xmlns:a16="http://schemas.microsoft.com/office/drawing/2014/main" id="{B38E9534-C343-41BE-944D-6A7DB9AD5094}"/>
              </a:ext>
            </a:extLst>
          </p:cNvPr>
          <p:cNvSpPr/>
          <p:nvPr/>
        </p:nvSpPr>
        <p:spPr>
          <a:xfrm flipV="1">
            <a:off x="-1" y="4425517"/>
            <a:ext cx="1740023" cy="2432482"/>
          </a:xfrm>
          <a:prstGeom prst="diagStripe">
            <a:avLst>
              <a:gd name="adj" fmla="val 79891"/>
            </a:avLst>
          </a:prstGeom>
          <a:solidFill>
            <a:srgbClr val="A101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205CCB51-2473-410F-A1E3-379A3ADEDA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7829428"/>
              </p:ext>
            </p:extLst>
          </p:nvPr>
        </p:nvGraphicFramePr>
        <p:xfrm>
          <a:off x="292963" y="1441227"/>
          <a:ext cx="9119033" cy="47173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3" name="Group 12">
            <a:extLst>
              <a:ext uri="{FF2B5EF4-FFF2-40B4-BE49-F238E27FC236}">
                <a16:creationId xmlns:a16="http://schemas.microsoft.com/office/drawing/2014/main" id="{04549999-B7BF-4135-8088-7236E6124074}"/>
              </a:ext>
            </a:extLst>
          </p:cNvPr>
          <p:cNvGrpSpPr/>
          <p:nvPr/>
        </p:nvGrpSpPr>
        <p:grpSpPr>
          <a:xfrm>
            <a:off x="7745641" y="1027907"/>
            <a:ext cx="956140" cy="1430905"/>
            <a:chOff x="7987771" y="468729"/>
            <a:chExt cx="956140" cy="1430905"/>
          </a:xfrm>
        </p:grpSpPr>
        <p:sp>
          <p:nvSpPr>
            <p:cNvPr id="14" name="Parallelogram 13">
              <a:extLst>
                <a:ext uri="{FF2B5EF4-FFF2-40B4-BE49-F238E27FC236}">
                  <a16:creationId xmlns:a16="http://schemas.microsoft.com/office/drawing/2014/main" id="{DF7AAE84-38BB-4CA7-9284-0D39F0E710BC}"/>
                </a:ext>
              </a:extLst>
            </p:cNvPr>
            <p:cNvSpPr/>
            <p:nvPr/>
          </p:nvSpPr>
          <p:spPr>
            <a:xfrm rot="1183413">
              <a:off x="8228834" y="1318017"/>
              <a:ext cx="715077" cy="581617"/>
            </a:xfrm>
            <a:prstGeom prst="parallelogram">
              <a:avLst/>
            </a:prstGeom>
            <a:solidFill>
              <a:srgbClr val="FFA3A3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Parallelogram 14">
              <a:extLst>
                <a:ext uri="{FF2B5EF4-FFF2-40B4-BE49-F238E27FC236}">
                  <a16:creationId xmlns:a16="http://schemas.microsoft.com/office/drawing/2014/main" id="{4376F2A5-57FB-4ECA-B4BC-F5859A9BA71A}"/>
                </a:ext>
              </a:extLst>
            </p:cNvPr>
            <p:cNvSpPr/>
            <p:nvPr/>
          </p:nvSpPr>
          <p:spPr>
            <a:xfrm rot="1183413">
              <a:off x="8129818" y="1040524"/>
              <a:ext cx="715077" cy="581617"/>
            </a:xfrm>
            <a:prstGeom prst="parallelogram">
              <a:avLst/>
            </a:prstGeom>
            <a:solidFill>
              <a:srgbClr val="FF5353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Parallelogram 15">
              <a:extLst>
                <a:ext uri="{FF2B5EF4-FFF2-40B4-BE49-F238E27FC236}">
                  <a16:creationId xmlns:a16="http://schemas.microsoft.com/office/drawing/2014/main" id="{459C83C1-15DA-40E2-A922-F9085958AE01}"/>
                </a:ext>
              </a:extLst>
            </p:cNvPr>
            <p:cNvSpPr/>
            <p:nvPr/>
          </p:nvSpPr>
          <p:spPr>
            <a:xfrm rot="1183413">
              <a:off x="8058794" y="754701"/>
              <a:ext cx="715077" cy="581617"/>
            </a:xfrm>
            <a:prstGeom prst="parallelogram">
              <a:avLst/>
            </a:prstGeom>
            <a:solidFill>
              <a:srgbClr val="FF0909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Parallelogram 16">
              <a:extLst>
                <a:ext uri="{FF2B5EF4-FFF2-40B4-BE49-F238E27FC236}">
                  <a16:creationId xmlns:a16="http://schemas.microsoft.com/office/drawing/2014/main" id="{6190CCDA-2623-4057-9EFA-3C436A413BAC}"/>
                </a:ext>
              </a:extLst>
            </p:cNvPr>
            <p:cNvSpPr/>
            <p:nvPr/>
          </p:nvSpPr>
          <p:spPr>
            <a:xfrm rot="1183413">
              <a:off x="7987771" y="468729"/>
              <a:ext cx="715077" cy="581617"/>
            </a:xfrm>
            <a:prstGeom prst="parallelogram">
              <a:avLst/>
            </a:prstGeom>
            <a:solidFill>
              <a:srgbClr val="CC0000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15728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26226-3FD3-4EA1-A3D3-23E5714CC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u="sng" dirty="0">
                <a:latin typeface="Aclonica" panose="02060503000000020004" pitchFamily="18" charset="0"/>
              </a:rPr>
              <a:t>Project Theme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698F7A9-FA0C-49B1-B5BD-0E14FD58B015}"/>
              </a:ext>
            </a:extLst>
          </p:cNvPr>
          <p:cNvSpPr/>
          <p:nvPr/>
        </p:nvSpPr>
        <p:spPr>
          <a:xfrm>
            <a:off x="292963" y="0"/>
            <a:ext cx="335687" cy="6858000"/>
          </a:xfrm>
          <a:prstGeom prst="rect">
            <a:avLst/>
          </a:prstGeom>
          <a:solidFill>
            <a:srgbClr val="A101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iagonal Stripe 4">
            <a:extLst>
              <a:ext uri="{FF2B5EF4-FFF2-40B4-BE49-F238E27FC236}">
                <a16:creationId xmlns:a16="http://schemas.microsoft.com/office/drawing/2014/main" id="{9EC3A38F-1F7D-4041-93FF-C624465A9384}"/>
              </a:ext>
            </a:extLst>
          </p:cNvPr>
          <p:cNvSpPr/>
          <p:nvPr/>
        </p:nvSpPr>
        <p:spPr>
          <a:xfrm>
            <a:off x="0" y="1"/>
            <a:ext cx="1740023" cy="2432482"/>
          </a:xfrm>
          <a:prstGeom prst="diagStripe">
            <a:avLst>
              <a:gd name="adj" fmla="val 79891"/>
            </a:avLst>
          </a:prstGeom>
          <a:solidFill>
            <a:srgbClr val="A101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Diagonal Stripe 5">
            <a:extLst>
              <a:ext uri="{FF2B5EF4-FFF2-40B4-BE49-F238E27FC236}">
                <a16:creationId xmlns:a16="http://schemas.microsoft.com/office/drawing/2014/main" id="{B38E9534-C343-41BE-944D-6A7DB9AD5094}"/>
              </a:ext>
            </a:extLst>
          </p:cNvPr>
          <p:cNvSpPr/>
          <p:nvPr/>
        </p:nvSpPr>
        <p:spPr>
          <a:xfrm flipV="1">
            <a:off x="-1" y="4425517"/>
            <a:ext cx="1740023" cy="2432482"/>
          </a:xfrm>
          <a:prstGeom prst="diagStripe">
            <a:avLst>
              <a:gd name="adj" fmla="val 79891"/>
            </a:avLst>
          </a:prstGeom>
          <a:solidFill>
            <a:srgbClr val="A101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A01F034-A01E-42BE-B35B-FECEDB753D9C}"/>
              </a:ext>
            </a:extLst>
          </p:cNvPr>
          <p:cNvGrpSpPr/>
          <p:nvPr/>
        </p:nvGrpSpPr>
        <p:grpSpPr>
          <a:xfrm>
            <a:off x="1099166" y="2238750"/>
            <a:ext cx="7300774" cy="2337378"/>
            <a:chOff x="-141475" y="1826249"/>
            <a:chExt cx="8219980" cy="3331052"/>
          </a:xfrm>
          <a:solidFill>
            <a:srgbClr val="8F2525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70FD1F8-06CF-46C4-843B-DA1B5E71B4F6}"/>
                </a:ext>
              </a:extLst>
            </p:cNvPr>
            <p:cNvSpPr/>
            <p:nvPr/>
          </p:nvSpPr>
          <p:spPr>
            <a:xfrm>
              <a:off x="-141475" y="1826249"/>
              <a:ext cx="4103228" cy="3331052"/>
            </a:xfrm>
            <a:custGeom>
              <a:avLst/>
              <a:gdLst>
                <a:gd name="connsiteX0" fmla="*/ 0 w 3331052"/>
                <a:gd name="connsiteY0" fmla="*/ 2166416 h 3332284"/>
                <a:gd name="connsiteX1" fmla="*/ 832763 w 3331052"/>
                <a:gd name="connsiteY1" fmla="*/ 2166416 h 3332284"/>
                <a:gd name="connsiteX2" fmla="*/ 832763 w 3331052"/>
                <a:gd name="connsiteY2" fmla="*/ 0 h 3332284"/>
                <a:gd name="connsiteX3" fmla="*/ 2498289 w 3331052"/>
                <a:gd name="connsiteY3" fmla="*/ 0 h 3332284"/>
                <a:gd name="connsiteX4" fmla="*/ 2498289 w 3331052"/>
                <a:gd name="connsiteY4" fmla="*/ 2166416 h 3332284"/>
                <a:gd name="connsiteX5" fmla="*/ 3331052 w 3331052"/>
                <a:gd name="connsiteY5" fmla="*/ 2166416 h 3332284"/>
                <a:gd name="connsiteX6" fmla="*/ 1665526 w 3331052"/>
                <a:gd name="connsiteY6" fmla="*/ 3332284 h 3332284"/>
                <a:gd name="connsiteX7" fmla="*/ 0 w 3331052"/>
                <a:gd name="connsiteY7" fmla="*/ 2166416 h 3332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31052" h="3332284">
                  <a:moveTo>
                    <a:pt x="2165615" y="3332284"/>
                  </a:moveTo>
                  <a:lnTo>
                    <a:pt x="2165615" y="2499213"/>
                  </a:lnTo>
                  <a:lnTo>
                    <a:pt x="0" y="2499213"/>
                  </a:lnTo>
                  <a:lnTo>
                    <a:pt x="0" y="833071"/>
                  </a:lnTo>
                  <a:lnTo>
                    <a:pt x="2165615" y="833071"/>
                  </a:lnTo>
                  <a:lnTo>
                    <a:pt x="2165615" y="0"/>
                  </a:lnTo>
                  <a:lnTo>
                    <a:pt x="3331052" y="1666142"/>
                  </a:lnTo>
                  <a:lnTo>
                    <a:pt x="2165615" y="3332284"/>
                  </a:lnTo>
                  <a:close/>
                </a:path>
              </a:pathLst>
            </a:cu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55600" tIns="1188362" rIns="938534" bIns="1188363" numCol="1" spcCol="1270" anchor="ctr" anchorCtr="0">
              <a:noAutofit/>
            </a:bodyPr>
            <a:lstStyle/>
            <a:p>
              <a:pPr marL="0" lvl="0" indent="0" algn="ctr" defTabSz="2222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600" kern="1200" dirty="0">
                  <a:latin typeface="Aclonica" panose="02060503000000020004" pitchFamily="18" charset="0"/>
                </a:rPr>
                <a:t>Hebrew</a:t>
              </a: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DE59704-C342-462F-9BA2-FF98EB1DAB70}"/>
                </a:ext>
              </a:extLst>
            </p:cNvPr>
            <p:cNvSpPr/>
            <p:nvPr/>
          </p:nvSpPr>
          <p:spPr>
            <a:xfrm>
              <a:off x="3976793" y="1826249"/>
              <a:ext cx="4101712" cy="3331052"/>
            </a:xfrm>
            <a:custGeom>
              <a:avLst/>
              <a:gdLst>
                <a:gd name="connsiteX0" fmla="*/ 0 w 3331052"/>
                <a:gd name="connsiteY0" fmla="*/ 2165184 h 3331052"/>
                <a:gd name="connsiteX1" fmla="*/ 832763 w 3331052"/>
                <a:gd name="connsiteY1" fmla="*/ 2165184 h 3331052"/>
                <a:gd name="connsiteX2" fmla="*/ 832763 w 3331052"/>
                <a:gd name="connsiteY2" fmla="*/ 0 h 3331052"/>
                <a:gd name="connsiteX3" fmla="*/ 2498289 w 3331052"/>
                <a:gd name="connsiteY3" fmla="*/ 0 h 3331052"/>
                <a:gd name="connsiteX4" fmla="*/ 2498289 w 3331052"/>
                <a:gd name="connsiteY4" fmla="*/ 2165184 h 3331052"/>
                <a:gd name="connsiteX5" fmla="*/ 3331052 w 3331052"/>
                <a:gd name="connsiteY5" fmla="*/ 2165184 h 3331052"/>
                <a:gd name="connsiteX6" fmla="*/ 1665526 w 3331052"/>
                <a:gd name="connsiteY6" fmla="*/ 3331052 h 3331052"/>
                <a:gd name="connsiteX7" fmla="*/ 0 w 3331052"/>
                <a:gd name="connsiteY7" fmla="*/ 2165184 h 33310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31052" h="3331052">
                  <a:moveTo>
                    <a:pt x="1165868" y="0"/>
                  </a:moveTo>
                  <a:lnTo>
                    <a:pt x="1165868" y="832763"/>
                  </a:lnTo>
                  <a:lnTo>
                    <a:pt x="3331052" y="832763"/>
                  </a:lnTo>
                  <a:lnTo>
                    <a:pt x="3331052" y="2498289"/>
                  </a:lnTo>
                  <a:lnTo>
                    <a:pt x="1165868" y="2498289"/>
                  </a:lnTo>
                  <a:lnTo>
                    <a:pt x="1165868" y="3331052"/>
                  </a:lnTo>
                  <a:lnTo>
                    <a:pt x="0" y="1665526"/>
                  </a:lnTo>
                  <a:lnTo>
                    <a:pt x="1165868" y="0"/>
                  </a:lnTo>
                  <a:close/>
                </a:path>
              </a:pathLst>
            </a:cu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38534" tIns="1188363" rIns="355601" bIns="1188363" numCol="1" spcCol="1270" anchor="ctr" anchorCtr="0">
              <a:noAutofit/>
            </a:bodyPr>
            <a:lstStyle/>
            <a:p>
              <a:pPr marL="0" lvl="0" indent="0" algn="ctr" defTabSz="2222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600" kern="1200">
                  <a:latin typeface="Aclonica" panose="02060503000000020004" pitchFamily="18" charset="0"/>
                </a:rPr>
                <a:t>English</a:t>
              </a:r>
            </a:p>
          </p:txBody>
        </p:sp>
      </p:grpSp>
      <p:pic>
        <p:nvPicPr>
          <p:cNvPr id="13" name="Picture 12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563EA349-05E2-45E9-A2C8-9E4E8E490A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356" y="4737699"/>
            <a:ext cx="3775016" cy="2120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156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Related image">
            <a:extLst>
              <a:ext uri="{FF2B5EF4-FFF2-40B4-BE49-F238E27FC236}">
                <a16:creationId xmlns:a16="http://schemas.microsoft.com/office/drawing/2014/main" id="{6A3F42BA-9AF3-4A97-97C6-3CBB4CB3E5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883"/>
          <a:stretch/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A19E7767-63E9-4EB6-B383-44094811CCFA}"/>
              </a:ext>
            </a:extLst>
          </p:cNvPr>
          <p:cNvSpPr/>
          <p:nvPr/>
        </p:nvSpPr>
        <p:spPr>
          <a:xfrm>
            <a:off x="1371600" y="228599"/>
            <a:ext cx="6400800" cy="6400800"/>
          </a:xfrm>
          <a:prstGeom prst="ellipse">
            <a:avLst/>
          </a:prstGeom>
          <a:gradFill flip="none" rotWithShape="1">
            <a:gsLst>
              <a:gs pos="35000">
                <a:srgbClr val="990101">
                  <a:alpha val="80000"/>
                </a:srgbClr>
              </a:gs>
              <a:gs pos="70000">
                <a:srgbClr val="990101">
                  <a:alpha val="0"/>
                </a:srgbClr>
              </a:gs>
              <a:gs pos="0">
                <a:srgbClr val="99010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826226-3FD3-4EA1-A3D3-23E5714CC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73306"/>
            <a:ext cx="7886700" cy="5911387"/>
          </a:xfrm>
        </p:spPr>
        <p:txBody>
          <a:bodyPr>
            <a:normAutofit/>
          </a:bodyPr>
          <a:lstStyle/>
          <a:p>
            <a:pPr algn="ctr"/>
            <a:r>
              <a:rPr lang="en-US" sz="8800" dirty="0">
                <a:solidFill>
                  <a:schemeClr val="bg1"/>
                </a:solidFill>
                <a:latin typeface="Aclonica" panose="02060503000000020004" pitchFamily="18" charset="0"/>
              </a:rPr>
              <a:t>English</a:t>
            </a:r>
          </a:p>
        </p:txBody>
      </p:sp>
    </p:spTree>
    <p:extLst>
      <p:ext uri="{BB962C8B-B14F-4D97-AF65-F5344CB8AC3E}">
        <p14:creationId xmlns:p14="http://schemas.microsoft.com/office/powerpoint/2010/main" val="25194356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26226-3FD3-4EA1-A3D3-23E5714CC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u="sng" dirty="0">
                <a:latin typeface="Aclonica" panose="02060503000000020004" pitchFamily="18" charset="0"/>
              </a:rPr>
              <a:t>Frequent Nouns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698F7A9-FA0C-49B1-B5BD-0E14FD58B015}"/>
              </a:ext>
            </a:extLst>
          </p:cNvPr>
          <p:cNvSpPr/>
          <p:nvPr/>
        </p:nvSpPr>
        <p:spPr>
          <a:xfrm>
            <a:off x="292963" y="0"/>
            <a:ext cx="335687" cy="6858000"/>
          </a:xfrm>
          <a:prstGeom prst="rect">
            <a:avLst/>
          </a:prstGeom>
          <a:solidFill>
            <a:srgbClr val="A101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iagonal Stripe 4">
            <a:extLst>
              <a:ext uri="{FF2B5EF4-FFF2-40B4-BE49-F238E27FC236}">
                <a16:creationId xmlns:a16="http://schemas.microsoft.com/office/drawing/2014/main" id="{9EC3A38F-1F7D-4041-93FF-C624465A9384}"/>
              </a:ext>
            </a:extLst>
          </p:cNvPr>
          <p:cNvSpPr/>
          <p:nvPr/>
        </p:nvSpPr>
        <p:spPr>
          <a:xfrm>
            <a:off x="0" y="1"/>
            <a:ext cx="1740023" cy="2432482"/>
          </a:xfrm>
          <a:prstGeom prst="diagStripe">
            <a:avLst>
              <a:gd name="adj" fmla="val 79891"/>
            </a:avLst>
          </a:prstGeom>
          <a:solidFill>
            <a:srgbClr val="A101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Diagonal Stripe 5">
            <a:extLst>
              <a:ext uri="{FF2B5EF4-FFF2-40B4-BE49-F238E27FC236}">
                <a16:creationId xmlns:a16="http://schemas.microsoft.com/office/drawing/2014/main" id="{B38E9534-C343-41BE-944D-6A7DB9AD5094}"/>
              </a:ext>
            </a:extLst>
          </p:cNvPr>
          <p:cNvSpPr/>
          <p:nvPr/>
        </p:nvSpPr>
        <p:spPr>
          <a:xfrm flipV="1">
            <a:off x="-1" y="4425517"/>
            <a:ext cx="1740023" cy="2432482"/>
          </a:xfrm>
          <a:prstGeom prst="diagStripe">
            <a:avLst>
              <a:gd name="adj" fmla="val 79891"/>
            </a:avLst>
          </a:prstGeom>
          <a:solidFill>
            <a:srgbClr val="A101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32145046-2EA5-434B-9308-029A577E0EC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49580321"/>
              </p:ext>
            </p:extLst>
          </p:nvPr>
        </p:nvGraphicFramePr>
        <p:xfrm>
          <a:off x="2388092" y="1597981"/>
          <a:ext cx="7652553" cy="30627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9" name="Group 8">
            <a:extLst>
              <a:ext uri="{FF2B5EF4-FFF2-40B4-BE49-F238E27FC236}">
                <a16:creationId xmlns:a16="http://schemas.microsoft.com/office/drawing/2014/main" id="{6C23F15D-2D68-4874-BEF0-9BF93060D9ED}"/>
              </a:ext>
            </a:extLst>
          </p:cNvPr>
          <p:cNvGrpSpPr/>
          <p:nvPr/>
        </p:nvGrpSpPr>
        <p:grpSpPr>
          <a:xfrm>
            <a:off x="1149661" y="2923544"/>
            <a:ext cx="1828792" cy="1828792"/>
            <a:chOff x="2911880" y="1238997"/>
            <a:chExt cx="1828792" cy="1828792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50EFADD-568B-47CC-838C-CF9C9866F5C7}"/>
                </a:ext>
              </a:extLst>
            </p:cNvPr>
            <p:cNvSpPr/>
            <p:nvPr/>
          </p:nvSpPr>
          <p:spPr>
            <a:xfrm>
              <a:off x="2911880" y="1238997"/>
              <a:ext cx="1828792" cy="1828792"/>
            </a:xfrm>
            <a:prstGeom prst="ellipse">
              <a:avLst/>
            </a:prstGeom>
            <a:solidFill>
              <a:srgbClr val="B02E2E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Oval 4">
              <a:extLst>
                <a:ext uri="{FF2B5EF4-FFF2-40B4-BE49-F238E27FC236}">
                  <a16:creationId xmlns:a16="http://schemas.microsoft.com/office/drawing/2014/main" id="{779CF617-DFCF-47DE-B38C-F4F6701D4C87}"/>
                </a:ext>
              </a:extLst>
            </p:cNvPr>
            <p:cNvSpPr txBox="1"/>
            <p:nvPr/>
          </p:nvSpPr>
          <p:spPr>
            <a:xfrm>
              <a:off x="3179699" y="1506817"/>
              <a:ext cx="1334597" cy="129315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700" tIns="12700" rIns="12700" bIns="1270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kern="1200" dirty="0">
                  <a:latin typeface="Aclonica" panose="02060503000000020004" pitchFamily="18" charset="0"/>
                </a:rPr>
                <a:t>Concrete</a:t>
              </a:r>
            </a:p>
          </p:txBody>
        </p:sp>
      </p:grpSp>
      <p:sp>
        <p:nvSpPr>
          <p:cNvPr id="12" name="Arrow: Left 11">
            <a:extLst>
              <a:ext uri="{FF2B5EF4-FFF2-40B4-BE49-F238E27FC236}">
                <a16:creationId xmlns:a16="http://schemas.microsoft.com/office/drawing/2014/main" id="{46521CCF-D1F6-4A39-B036-7E36FB59A5A4}"/>
              </a:ext>
            </a:extLst>
          </p:cNvPr>
          <p:cNvSpPr/>
          <p:nvPr/>
        </p:nvSpPr>
        <p:spPr>
          <a:xfrm rot="13009145">
            <a:off x="2727020" y="4525383"/>
            <a:ext cx="1115959" cy="426121"/>
          </a:xfrm>
          <a:prstGeom prst="leftArrow">
            <a:avLst>
              <a:gd name="adj1" fmla="val 60000"/>
              <a:gd name="adj2" fmla="val 50000"/>
            </a:avLst>
          </a:prstGeom>
          <a:solidFill>
            <a:srgbClr val="D67C7C"/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3" name="Arrow: Left 12">
            <a:extLst>
              <a:ext uri="{FF2B5EF4-FFF2-40B4-BE49-F238E27FC236}">
                <a16:creationId xmlns:a16="http://schemas.microsoft.com/office/drawing/2014/main" id="{81BE5B23-9A92-45BC-96F5-092EE9D81D17}"/>
              </a:ext>
            </a:extLst>
          </p:cNvPr>
          <p:cNvSpPr/>
          <p:nvPr/>
        </p:nvSpPr>
        <p:spPr>
          <a:xfrm rot="19228524">
            <a:off x="4494837" y="4504367"/>
            <a:ext cx="1115959" cy="426121"/>
          </a:xfrm>
          <a:prstGeom prst="leftArrow">
            <a:avLst>
              <a:gd name="adj1" fmla="val 60000"/>
              <a:gd name="adj2" fmla="val 50000"/>
            </a:avLst>
          </a:prstGeom>
          <a:solidFill>
            <a:srgbClr val="D67C7C"/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F7F2290-F8AE-4265-882A-EF22C57B16AC}"/>
              </a:ext>
            </a:extLst>
          </p:cNvPr>
          <p:cNvGrpSpPr/>
          <p:nvPr/>
        </p:nvGrpSpPr>
        <p:grpSpPr>
          <a:xfrm>
            <a:off x="3729885" y="5072670"/>
            <a:ext cx="904044" cy="706693"/>
            <a:chOff x="1339123" y="1242223"/>
            <a:chExt cx="904044" cy="825243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3D638953-2BDD-442E-B0A2-AD81601E3109}"/>
                </a:ext>
              </a:extLst>
            </p:cNvPr>
            <p:cNvSpPr/>
            <p:nvPr/>
          </p:nvSpPr>
          <p:spPr>
            <a:xfrm>
              <a:off x="1339123" y="1242223"/>
              <a:ext cx="904044" cy="825243"/>
            </a:xfrm>
            <a:prstGeom prst="roundRect">
              <a:avLst>
                <a:gd name="adj" fmla="val 10000"/>
              </a:avLst>
            </a:prstGeom>
            <a:solidFill>
              <a:srgbClr val="753F3F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Rectangle: Rounded Corners 4">
              <a:extLst>
                <a:ext uri="{FF2B5EF4-FFF2-40B4-BE49-F238E27FC236}">
                  <a16:creationId xmlns:a16="http://schemas.microsoft.com/office/drawing/2014/main" id="{0CC9DE6B-4865-42E0-952E-7BC2E2EFCFD3}"/>
                </a:ext>
              </a:extLst>
            </p:cNvPr>
            <p:cNvSpPr txBox="1"/>
            <p:nvPr/>
          </p:nvSpPr>
          <p:spPr>
            <a:xfrm>
              <a:off x="1363294" y="1266394"/>
              <a:ext cx="855702" cy="77690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8100" tIns="38100" rIns="38100" bIns="3810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dirty="0">
                  <a:latin typeface="Aclonica" panose="02060503000000020004" pitchFamily="18" charset="0"/>
                </a:rPr>
                <a:t>KNN</a:t>
              </a:r>
              <a:endParaRPr lang="en-US" sz="2000" kern="1200" dirty="0">
                <a:latin typeface="Aclonica" panose="02060503000000020004" pitchFamily="18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697D485-345E-4C7E-856B-D6CB3CAAA38B}"/>
              </a:ext>
            </a:extLst>
          </p:cNvPr>
          <p:cNvGrpSpPr/>
          <p:nvPr/>
        </p:nvGrpSpPr>
        <p:grpSpPr>
          <a:xfrm>
            <a:off x="1382869" y="5114527"/>
            <a:ext cx="2448815" cy="706693"/>
            <a:chOff x="1339123" y="1242223"/>
            <a:chExt cx="904044" cy="825243"/>
          </a:xfrm>
          <a:noFill/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9ACAEA42-6115-49B2-969E-45D9181AFADA}"/>
                </a:ext>
              </a:extLst>
            </p:cNvPr>
            <p:cNvSpPr/>
            <p:nvPr/>
          </p:nvSpPr>
          <p:spPr>
            <a:xfrm>
              <a:off x="1339123" y="1242223"/>
              <a:ext cx="904044" cy="825243"/>
            </a:xfrm>
            <a:prstGeom prst="roundRect">
              <a:avLst>
                <a:gd name="adj" fmla="val 10000"/>
              </a:avLst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Rectangle: Rounded Corners 4">
              <a:extLst>
                <a:ext uri="{FF2B5EF4-FFF2-40B4-BE49-F238E27FC236}">
                  <a16:creationId xmlns:a16="http://schemas.microsoft.com/office/drawing/2014/main" id="{0E7A8D56-D088-4DF4-90F3-6172F643F0E1}"/>
                </a:ext>
              </a:extLst>
            </p:cNvPr>
            <p:cNvSpPr txBox="1"/>
            <p:nvPr/>
          </p:nvSpPr>
          <p:spPr>
            <a:xfrm>
              <a:off x="1363294" y="1266394"/>
              <a:ext cx="855702" cy="776901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8100" tIns="38100" rIns="38100" bIns="3810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800" kern="1200" dirty="0">
                  <a:solidFill>
                    <a:srgbClr val="CC0000"/>
                  </a:solidFill>
                  <a:latin typeface="Aclonica" panose="02060503000000020004" pitchFamily="18" charset="0"/>
                </a:rPr>
                <a:t>Word2Vec</a:t>
              </a:r>
            </a:p>
          </p:txBody>
        </p:sp>
      </p:grpSp>
      <p:sp>
        <p:nvSpPr>
          <p:cNvPr id="20" name="Arrow: Bent 19">
            <a:extLst>
              <a:ext uri="{FF2B5EF4-FFF2-40B4-BE49-F238E27FC236}">
                <a16:creationId xmlns:a16="http://schemas.microsoft.com/office/drawing/2014/main" id="{A8F37B5B-50A9-4995-855B-B1F89063D890}"/>
              </a:ext>
            </a:extLst>
          </p:cNvPr>
          <p:cNvSpPr/>
          <p:nvPr/>
        </p:nvSpPr>
        <p:spPr>
          <a:xfrm flipV="1">
            <a:off x="4128426" y="5844902"/>
            <a:ext cx="712246" cy="789583"/>
          </a:xfrm>
          <a:prstGeom prst="bentArrow">
            <a:avLst/>
          </a:prstGeom>
          <a:solidFill>
            <a:srgbClr val="D67C7C"/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0E64697-6956-4C84-876C-E21053085E4D}"/>
              </a:ext>
            </a:extLst>
          </p:cNvPr>
          <p:cNvGrpSpPr/>
          <p:nvPr/>
        </p:nvGrpSpPr>
        <p:grpSpPr>
          <a:xfrm>
            <a:off x="4633929" y="6151307"/>
            <a:ext cx="2448815" cy="706693"/>
            <a:chOff x="1339123" y="1242223"/>
            <a:chExt cx="904044" cy="825243"/>
          </a:xfrm>
          <a:noFill/>
        </p:grpSpPr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A40922B2-3433-46B9-BDCC-B198E8B40031}"/>
                </a:ext>
              </a:extLst>
            </p:cNvPr>
            <p:cNvSpPr/>
            <p:nvPr/>
          </p:nvSpPr>
          <p:spPr>
            <a:xfrm>
              <a:off x="1339123" y="1242223"/>
              <a:ext cx="904044" cy="825243"/>
            </a:xfrm>
            <a:prstGeom prst="roundRect">
              <a:avLst>
                <a:gd name="adj" fmla="val 10000"/>
              </a:avLst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3" name="Rectangle: Rounded Corners 4">
              <a:extLst>
                <a:ext uri="{FF2B5EF4-FFF2-40B4-BE49-F238E27FC236}">
                  <a16:creationId xmlns:a16="http://schemas.microsoft.com/office/drawing/2014/main" id="{BDD1F631-9E04-47A5-8974-623051087DA6}"/>
                </a:ext>
              </a:extLst>
            </p:cNvPr>
            <p:cNvSpPr txBox="1"/>
            <p:nvPr/>
          </p:nvSpPr>
          <p:spPr>
            <a:xfrm>
              <a:off x="1363294" y="1266394"/>
              <a:ext cx="855702" cy="776901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8100" tIns="38100" rIns="38100" bIns="3810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800" kern="1200" dirty="0">
                  <a:solidFill>
                    <a:srgbClr val="CC0000"/>
                  </a:solidFill>
                  <a:latin typeface="Aclonica" panose="02060503000000020004" pitchFamily="18" charset="0"/>
                </a:rPr>
                <a:t>Classifier</a:t>
              </a:r>
            </a:p>
          </p:txBody>
        </p:sp>
      </p:grpSp>
      <p:pic>
        <p:nvPicPr>
          <p:cNvPr id="27" name="Picture 26">
            <a:extLst>
              <a:ext uri="{FF2B5EF4-FFF2-40B4-BE49-F238E27FC236}">
                <a16:creationId xmlns:a16="http://schemas.microsoft.com/office/drawing/2014/main" id="{42B10DCD-E035-4D70-BB9F-26575017E50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73" y="1644912"/>
            <a:ext cx="3499026" cy="1042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8206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Related image">
            <a:extLst>
              <a:ext uri="{FF2B5EF4-FFF2-40B4-BE49-F238E27FC236}">
                <a16:creationId xmlns:a16="http://schemas.microsoft.com/office/drawing/2014/main" id="{6A3F42BA-9AF3-4A97-97C6-3CBB4CB3E5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883"/>
          <a:stretch/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A19E7767-63E9-4EB6-B383-44094811CCFA}"/>
              </a:ext>
            </a:extLst>
          </p:cNvPr>
          <p:cNvSpPr/>
          <p:nvPr/>
        </p:nvSpPr>
        <p:spPr>
          <a:xfrm>
            <a:off x="1371600" y="228599"/>
            <a:ext cx="6400800" cy="6400800"/>
          </a:xfrm>
          <a:prstGeom prst="ellipse">
            <a:avLst/>
          </a:prstGeom>
          <a:gradFill flip="none" rotWithShape="1">
            <a:gsLst>
              <a:gs pos="35000">
                <a:srgbClr val="990101">
                  <a:alpha val="80000"/>
                </a:srgbClr>
              </a:gs>
              <a:gs pos="70000">
                <a:srgbClr val="990101">
                  <a:alpha val="0"/>
                </a:srgbClr>
              </a:gs>
              <a:gs pos="0">
                <a:srgbClr val="99010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826226-3FD3-4EA1-A3D3-23E5714CC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73306"/>
            <a:ext cx="7886700" cy="5911387"/>
          </a:xfrm>
        </p:spPr>
        <p:txBody>
          <a:bodyPr>
            <a:normAutofit/>
          </a:bodyPr>
          <a:lstStyle/>
          <a:p>
            <a:pPr algn="ctr"/>
            <a:r>
              <a:rPr lang="en-US" sz="8800" dirty="0">
                <a:solidFill>
                  <a:schemeClr val="bg1"/>
                </a:solidFill>
                <a:latin typeface="Aclonica" panose="02060503000000020004" pitchFamily="18" charset="0"/>
              </a:rPr>
              <a:t>Hebrew</a:t>
            </a:r>
          </a:p>
        </p:txBody>
      </p:sp>
    </p:spTree>
    <p:extLst>
      <p:ext uri="{BB962C8B-B14F-4D97-AF65-F5344CB8AC3E}">
        <p14:creationId xmlns:p14="http://schemas.microsoft.com/office/powerpoint/2010/main" val="1922879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62</Words>
  <Application>Microsoft Office PowerPoint</Application>
  <PresentationFormat>On-screen Show (4:3)</PresentationFormat>
  <Paragraphs>42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Aclonica</vt:lpstr>
      <vt:lpstr>Arial</vt:lpstr>
      <vt:lpstr>Calibri</vt:lpstr>
      <vt:lpstr>Calibri Light</vt:lpstr>
      <vt:lpstr>Guttman Hatzvi</vt:lpstr>
      <vt:lpstr>Office Theme</vt:lpstr>
      <vt:lpstr>Words Abstraction</vt:lpstr>
      <vt:lpstr>Project Theme</vt:lpstr>
      <vt:lpstr>Project Theme</vt:lpstr>
      <vt:lpstr>Project Theme</vt:lpstr>
      <vt:lpstr>Project Theme</vt:lpstr>
      <vt:lpstr>Project Theme</vt:lpstr>
      <vt:lpstr>English</vt:lpstr>
      <vt:lpstr>Frequent Nouns</vt:lpstr>
      <vt:lpstr>Hebrew</vt:lpstr>
      <vt:lpstr>Frequent Nouns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Yuval</dc:creator>
  <cp:lastModifiedBy>Yuval</cp:lastModifiedBy>
  <cp:revision>42</cp:revision>
  <dcterms:created xsi:type="dcterms:W3CDTF">2018-06-24T09:38:19Z</dcterms:created>
  <dcterms:modified xsi:type="dcterms:W3CDTF">2018-06-24T13:57:52Z</dcterms:modified>
</cp:coreProperties>
</file>