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65"/>
  </p:notesMasterIdLst>
  <p:sldIdLst>
    <p:sldId id="256" r:id="rId2"/>
    <p:sldId id="257" r:id="rId3"/>
    <p:sldId id="308" r:id="rId4"/>
    <p:sldId id="258" r:id="rId5"/>
    <p:sldId id="259" r:id="rId6"/>
    <p:sldId id="307" r:id="rId7"/>
    <p:sldId id="260" r:id="rId8"/>
    <p:sldId id="261" r:id="rId9"/>
    <p:sldId id="326" r:id="rId10"/>
    <p:sldId id="262" r:id="rId11"/>
    <p:sldId id="265" r:id="rId12"/>
    <p:sldId id="263" r:id="rId13"/>
    <p:sldId id="266" r:id="rId14"/>
    <p:sldId id="267" r:id="rId15"/>
    <p:sldId id="271" r:id="rId16"/>
    <p:sldId id="272" r:id="rId17"/>
    <p:sldId id="268" r:id="rId18"/>
    <p:sldId id="269" r:id="rId19"/>
    <p:sldId id="273" r:id="rId20"/>
    <p:sldId id="279" r:id="rId21"/>
    <p:sldId id="274" r:id="rId22"/>
    <p:sldId id="275" r:id="rId23"/>
    <p:sldId id="276" r:id="rId24"/>
    <p:sldId id="278" r:id="rId25"/>
    <p:sldId id="277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22" r:id="rId35"/>
    <p:sldId id="316" r:id="rId36"/>
    <p:sldId id="317" r:id="rId37"/>
    <p:sldId id="318" r:id="rId38"/>
    <p:sldId id="323" r:id="rId39"/>
    <p:sldId id="324" r:id="rId40"/>
    <p:sldId id="325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00" r:id="rId53"/>
    <p:sldId id="299" r:id="rId54"/>
    <p:sldId id="301" r:id="rId55"/>
    <p:sldId id="302" r:id="rId56"/>
    <p:sldId id="303" r:id="rId57"/>
    <p:sldId id="304" r:id="rId58"/>
    <p:sldId id="305" r:id="rId59"/>
    <p:sldId id="314" r:id="rId60"/>
    <p:sldId id="306" r:id="rId61"/>
    <p:sldId id="315" r:id="rId62"/>
    <p:sldId id="313" r:id="rId63"/>
    <p:sldId id="309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30.png"/><Relationship Id="rId7" Type="http://schemas.openxmlformats.org/officeDocument/2006/relationships/image" Target="../media/image68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30.png"/><Relationship Id="rId7" Type="http://schemas.openxmlformats.org/officeDocument/2006/relationships/image" Target="../media/image68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DAEC8-CA9F-4A64-BA7D-E76E1662D32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E28775-42CC-4C43-9645-85090F9142CB}">
      <dgm:prSet/>
      <dgm:spPr/>
      <dgm:t>
        <a:bodyPr/>
        <a:lstStyle/>
        <a:p>
          <a:r>
            <a:rPr lang="es-US" b="1" i="0" dirty="0"/>
            <a:t>Datos.</a:t>
          </a:r>
          <a:endParaRPr lang="en-US" dirty="0"/>
        </a:p>
      </dgm:t>
    </dgm:pt>
    <dgm:pt modelId="{C2077A81-D4D9-4A6E-BFD5-28E006C8F1B9}" type="parTrans" cxnId="{D56D2861-BD37-4E88-B619-B7385EFEAABE}">
      <dgm:prSet/>
      <dgm:spPr/>
      <dgm:t>
        <a:bodyPr/>
        <a:lstStyle/>
        <a:p>
          <a:endParaRPr lang="en-US"/>
        </a:p>
      </dgm:t>
    </dgm:pt>
    <dgm:pt modelId="{ABE37F06-77BE-479D-9AEB-93E0FDC128AC}" type="sibTrans" cxnId="{D56D2861-BD37-4E88-B619-B7385EFEAABE}">
      <dgm:prSet/>
      <dgm:spPr/>
      <dgm:t>
        <a:bodyPr/>
        <a:lstStyle/>
        <a:p>
          <a:endParaRPr lang="en-US"/>
        </a:p>
      </dgm:t>
    </dgm:pt>
    <dgm:pt modelId="{00B5CF00-A98E-4AAC-A5E9-C0CC86F70C6D}">
      <dgm:prSet/>
      <dgm:spPr/>
      <dgm:t>
        <a:bodyPr/>
        <a:lstStyle/>
        <a:p>
          <a:r>
            <a:rPr lang="es-US" b="1" i="0" dirty="0"/>
            <a:t>Sistema de Gestión de Bases de Datos (DBMS): </a:t>
          </a:r>
          <a:r>
            <a:rPr lang="es-US" b="0" i="0" dirty="0"/>
            <a:t>El software que gestiona la base de datos, permite la creación, consulta, actualización y administración de los datos.</a:t>
          </a:r>
          <a:endParaRPr lang="en-US" dirty="0"/>
        </a:p>
      </dgm:t>
    </dgm:pt>
    <dgm:pt modelId="{A7B7E312-EAF5-41D9-A0C3-0A9BF530F818}" type="parTrans" cxnId="{C0C83509-70B7-4D81-BC34-437BCFFD5D53}">
      <dgm:prSet/>
      <dgm:spPr/>
      <dgm:t>
        <a:bodyPr/>
        <a:lstStyle/>
        <a:p>
          <a:endParaRPr lang="en-US"/>
        </a:p>
      </dgm:t>
    </dgm:pt>
    <dgm:pt modelId="{2096AF32-09A1-490E-B1F1-C30F9D6CCE36}" type="sibTrans" cxnId="{C0C83509-70B7-4D81-BC34-437BCFFD5D53}">
      <dgm:prSet/>
      <dgm:spPr/>
      <dgm:t>
        <a:bodyPr/>
        <a:lstStyle/>
        <a:p>
          <a:endParaRPr lang="en-US"/>
        </a:p>
      </dgm:t>
    </dgm:pt>
    <dgm:pt modelId="{6C05DF3C-91E3-461D-91BF-AB33F27F290D}">
      <dgm:prSet/>
      <dgm:spPr/>
      <dgm:t>
        <a:bodyPr/>
        <a:lstStyle/>
        <a:p>
          <a:r>
            <a:rPr lang="es-US" b="1" i="0" dirty="0"/>
            <a:t>Lenguaje de Consulta: </a:t>
          </a:r>
          <a:r>
            <a:rPr lang="es-US" b="0" i="0" dirty="0"/>
            <a:t>Los lenguajes utilizados para interactuar con la base de datos, como SQL (</a:t>
          </a:r>
          <a:r>
            <a:rPr lang="es-US" b="0" i="0" dirty="0" err="1"/>
            <a:t>Structured</a:t>
          </a:r>
          <a:r>
            <a:rPr lang="es-US" b="0" i="0" dirty="0"/>
            <a:t> </a:t>
          </a:r>
          <a:r>
            <a:rPr lang="es-US" b="0" i="0" dirty="0" err="1"/>
            <a:t>Query</a:t>
          </a:r>
          <a:r>
            <a:rPr lang="es-US" b="0" i="0" dirty="0"/>
            <a:t> </a:t>
          </a:r>
          <a:r>
            <a:rPr lang="es-US" b="0" i="0" dirty="0" err="1"/>
            <a:t>Language</a:t>
          </a:r>
          <a:r>
            <a:rPr lang="es-US" b="0" i="0" dirty="0"/>
            <a:t>) para bases de datos relacionales.</a:t>
          </a:r>
          <a:endParaRPr lang="en-US" dirty="0"/>
        </a:p>
      </dgm:t>
    </dgm:pt>
    <dgm:pt modelId="{A1643A75-94F5-4335-902F-5E7AD7237052}" type="parTrans" cxnId="{C7720DA1-5314-43D6-B638-46383EAA17AF}">
      <dgm:prSet/>
      <dgm:spPr/>
      <dgm:t>
        <a:bodyPr/>
        <a:lstStyle/>
        <a:p>
          <a:endParaRPr lang="en-US"/>
        </a:p>
      </dgm:t>
    </dgm:pt>
    <dgm:pt modelId="{6E42B133-4B42-4C0A-8AEE-080BB9550EA9}" type="sibTrans" cxnId="{C7720DA1-5314-43D6-B638-46383EAA17AF}">
      <dgm:prSet/>
      <dgm:spPr/>
      <dgm:t>
        <a:bodyPr/>
        <a:lstStyle/>
        <a:p>
          <a:endParaRPr lang="en-US"/>
        </a:p>
      </dgm:t>
    </dgm:pt>
    <dgm:pt modelId="{96EFCA4B-61A0-9C41-9D6E-B070A5123CC5}" type="pres">
      <dgm:prSet presAssocID="{BFFDAEC8-CA9F-4A64-BA7D-E76E1662D325}" presName="linear" presStyleCnt="0">
        <dgm:presLayoutVars>
          <dgm:animLvl val="lvl"/>
          <dgm:resizeHandles val="exact"/>
        </dgm:presLayoutVars>
      </dgm:prSet>
      <dgm:spPr/>
    </dgm:pt>
    <dgm:pt modelId="{197643E3-8D47-B34B-BA60-82387BE46FE8}" type="pres">
      <dgm:prSet presAssocID="{FFE28775-42CC-4C43-9645-85090F9142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68C45D-1FE7-2D47-955E-0BD4EFE08598}" type="pres">
      <dgm:prSet presAssocID="{ABE37F06-77BE-479D-9AEB-93E0FDC128AC}" presName="spacer" presStyleCnt="0"/>
      <dgm:spPr/>
    </dgm:pt>
    <dgm:pt modelId="{E42F5F0C-AEB5-1A46-B2ED-E7DDEBA0D8C5}" type="pres">
      <dgm:prSet presAssocID="{00B5CF00-A98E-4AAC-A5E9-C0CC86F70C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1FA7AA-1E31-F642-A759-928FA952E14F}" type="pres">
      <dgm:prSet presAssocID="{2096AF32-09A1-490E-B1F1-C30F9D6CCE36}" presName="spacer" presStyleCnt="0"/>
      <dgm:spPr/>
    </dgm:pt>
    <dgm:pt modelId="{1E2A33E7-4F08-B24E-B2A9-45E15521BA34}" type="pres">
      <dgm:prSet presAssocID="{6C05DF3C-91E3-461D-91BF-AB33F27F29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0C83509-70B7-4D81-BC34-437BCFFD5D53}" srcId="{BFFDAEC8-CA9F-4A64-BA7D-E76E1662D325}" destId="{00B5CF00-A98E-4AAC-A5E9-C0CC86F70C6D}" srcOrd="1" destOrd="0" parTransId="{A7B7E312-EAF5-41D9-A0C3-0A9BF530F818}" sibTransId="{2096AF32-09A1-490E-B1F1-C30F9D6CCE36}"/>
    <dgm:cxn modelId="{941E3E0F-82CB-4C42-BB9D-16BFEDCE9FA1}" type="presOf" srcId="{6C05DF3C-91E3-461D-91BF-AB33F27F290D}" destId="{1E2A33E7-4F08-B24E-B2A9-45E15521BA34}" srcOrd="0" destOrd="0" presId="urn:microsoft.com/office/officeart/2005/8/layout/vList2"/>
    <dgm:cxn modelId="{1D716F15-F053-FC47-A570-F3A0D0B71580}" type="presOf" srcId="{00B5CF00-A98E-4AAC-A5E9-C0CC86F70C6D}" destId="{E42F5F0C-AEB5-1A46-B2ED-E7DDEBA0D8C5}" srcOrd="0" destOrd="0" presId="urn:microsoft.com/office/officeart/2005/8/layout/vList2"/>
    <dgm:cxn modelId="{E1DB5B4B-648A-A145-AE22-59813344016B}" type="presOf" srcId="{BFFDAEC8-CA9F-4A64-BA7D-E76E1662D325}" destId="{96EFCA4B-61A0-9C41-9D6E-B070A5123CC5}" srcOrd="0" destOrd="0" presId="urn:microsoft.com/office/officeart/2005/8/layout/vList2"/>
    <dgm:cxn modelId="{D56D2861-BD37-4E88-B619-B7385EFEAABE}" srcId="{BFFDAEC8-CA9F-4A64-BA7D-E76E1662D325}" destId="{FFE28775-42CC-4C43-9645-85090F9142CB}" srcOrd="0" destOrd="0" parTransId="{C2077A81-D4D9-4A6E-BFD5-28E006C8F1B9}" sibTransId="{ABE37F06-77BE-479D-9AEB-93E0FDC128AC}"/>
    <dgm:cxn modelId="{C7720DA1-5314-43D6-B638-46383EAA17AF}" srcId="{BFFDAEC8-CA9F-4A64-BA7D-E76E1662D325}" destId="{6C05DF3C-91E3-461D-91BF-AB33F27F290D}" srcOrd="2" destOrd="0" parTransId="{A1643A75-94F5-4335-902F-5E7AD7237052}" sibTransId="{6E42B133-4B42-4C0A-8AEE-080BB9550EA9}"/>
    <dgm:cxn modelId="{68E612E2-266C-F841-91CF-A9B9326E28EC}" type="presOf" srcId="{FFE28775-42CC-4C43-9645-85090F9142CB}" destId="{197643E3-8D47-B34B-BA60-82387BE46FE8}" srcOrd="0" destOrd="0" presId="urn:microsoft.com/office/officeart/2005/8/layout/vList2"/>
    <dgm:cxn modelId="{04C130E3-B944-A543-9E4B-D913F1EA124A}" type="presParOf" srcId="{96EFCA4B-61A0-9C41-9D6E-B070A5123CC5}" destId="{197643E3-8D47-B34B-BA60-82387BE46FE8}" srcOrd="0" destOrd="0" presId="urn:microsoft.com/office/officeart/2005/8/layout/vList2"/>
    <dgm:cxn modelId="{EA6573FA-A448-7A4D-BF18-EDF259A65877}" type="presParOf" srcId="{96EFCA4B-61A0-9C41-9D6E-B070A5123CC5}" destId="{7B68C45D-1FE7-2D47-955E-0BD4EFE08598}" srcOrd="1" destOrd="0" presId="urn:microsoft.com/office/officeart/2005/8/layout/vList2"/>
    <dgm:cxn modelId="{3E9739E0-E130-5649-B345-11C6B3C27614}" type="presParOf" srcId="{96EFCA4B-61A0-9C41-9D6E-B070A5123CC5}" destId="{E42F5F0C-AEB5-1A46-B2ED-E7DDEBA0D8C5}" srcOrd="2" destOrd="0" presId="urn:microsoft.com/office/officeart/2005/8/layout/vList2"/>
    <dgm:cxn modelId="{54D65E9A-411A-8943-BFD5-6BB0AF26747F}" type="presParOf" srcId="{96EFCA4B-61A0-9C41-9D6E-B070A5123CC5}" destId="{781FA7AA-1E31-F642-A759-928FA952E14F}" srcOrd="3" destOrd="0" presId="urn:microsoft.com/office/officeart/2005/8/layout/vList2"/>
    <dgm:cxn modelId="{BFAED5E2-31FA-574D-97E3-A55A692E63A8}" type="presParOf" srcId="{96EFCA4B-61A0-9C41-9D6E-B070A5123CC5}" destId="{1E2A33E7-4F08-B24E-B2A9-45E15521BA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6989C-B356-40F1-8D22-85B5FAF08A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9DA8A-194D-460B-8622-9272DAD58934}">
      <dgm:prSet/>
      <dgm:spPr/>
      <dgm:t>
        <a:bodyPr/>
        <a:lstStyle/>
        <a:p>
          <a:r>
            <a:rPr lang="es-US" b="1" dirty="0"/>
            <a:t>Clave primaria: </a:t>
          </a:r>
          <a:r>
            <a:rPr lang="es-US" dirty="0"/>
            <a:t>C</a:t>
          </a:r>
          <a:r>
            <a:rPr lang="es-US" b="0" i="0" dirty="0"/>
            <a:t>ampo o un conjunto de campos en una tabla que identifica de manera única cada registro de esa tabla.</a:t>
          </a:r>
          <a:endParaRPr lang="en-US" dirty="0"/>
        </a:p>
      </dgm:t>
    </dgm:pt>
    <dgm:pt modelId="{2710EA75-BC1A-4372-A190-984C0911E23A}" type="parTrans" cxnId="{E0C43775-A8A0-4F9F-9813-B7B11A717BE9}">
      <dgm:prSet/>
      <dgm:spPr/>
      <dgm:t>
        <a:bodyPr/>
        <a:lstStyle/>
        <a:p>
          <a:endParaRPr lang="en-US"/>
        </a:p>
      </dgm:t>
    </dgm:pt>
    <dgm:pt modelId="{15057C8B-08E3-4497-BDDF-B05F16C8BAF7}" type="sibTrans" cxnId="{E0C43775-A8A0-4F9F-9813-B7B11A717BE9}">
      <dgm:prSet/>
      <dgm:spPr/>
      <dgm:t>
        <a:bodyPr/>
        <a:lstStyle/>
        <a:p>
          <a:endParaRPr lang="en-US"/>
        </a:p>
      </dgm:t>
    </dgm:pt>
    <dgm:pt modelId="{CA308819-B22D-4C18-AC20-8DFF45C56DA0}">
      <dgm:prSet/>
      <dgm:spPr/>
      <dgm:t>
        <a:bodyPr/>
        <a:lstStyle/>
        <a:p>
          <a:r>
            <a:rPr lang="es-US" b="0" i="0"/>
            <a:t>Unicidad: Cada valor en la clave primaria debe ser único.</a:t>
          </a:r>
          <a:endParaRPr lang="en-US"/>
        </a:p>
      </dgm:t>
    </dgm:pt>
    <dgm:pt modelId="{8F6DE0D3-8C1F-405F-BA08-56557AE933F9}" type="parTrans" cxnId="{D5C2F6FD-BD01-4264-B55F-21B5C89AF99B}">
      <dgm:prSet/>
      <dgm:spPr/>
      <dgm:t>
        <a:bodyPr/>
        <a:lstStyle/>
        <a:p>
          <a:endParaRPr lang="en-US"/>
        </a:p>
      </dgm:t>
    </dgm:pt>
    <dgm:pt modelId="{FF281088-95E0-40BB-9BA2-2A3199BBF274}" type="sibTrans" cxnId="{D5C2F6FD-BD01-4264-B55F-21B5C89AF99B}">
      <dgm:prSet/>
      <dgm:spPr/>
      <dgm:t>
        <a:bodyPr/>
        <a:lstStyle/>
        <a:p>
          <a:endParaRPr lang="en-US"/>
        </a:p>
      </dgm:t>
    </dgm:pt>
    <dgm:pt modelId="{6EE55082-7651-4FC0-89BE-0B9EDE5F2317}">
      <dgm:prSet/>
      <dgm:spPr/>
      <dgm:t>
        <a:bodyPr/>
        <a:lstStyle/>
        <a:p>
          <a:r>
            <a:rPr lang="es-US" b="0" i="0"/>
            <a:t>No Nulo: Los valores de la clave primaria no pueden ser nulos.</a:t>
          </a:r>
          <a:endParaRPr lang="en-US"/>
        </a:p>
      </dgm:t>
    </dgm:pt>
    <dgm:pt modelId="{A023AFFA-DBE5-4668-874E-45BEF45FF80A}" type="parTrans" cxnId="{CA426E39-5308-4B71-8970-92C7ED74C836}">
      <dgm:prSet/>
      <dgm:spPr/>
      <dgm:t>
        <a:bodyPr/>
        <a:lstStyle/>
        <a:p>
          <a:endParaRPr lang="en-US"/>
        </a:p>
      </dgm:t>
    </dgm:pt>
    <dgm:pt modelId="{448B975D-500B-4064-84D2-6F035DA74639}" type="sibTrans" cxnId="{CA426E39-5308-4B71-8970-92C7ED74C836}">
      <dgm:prSet/>
      <dgm:spPr/>
      <dgm:t>
        <a:bodyPr/>
        <a:lstStyle/>
        <a:p>
          <a:endParaRPr lang="en-US"/>
        </a:p>
      </dgm:t>
    </dgm:pt>
    <dgm:pt modelId="{DF10D152-DE77-4441-BD5D-95F95A7DE232}">
      <dgm:prSet/>
      <dgm:spPr/>
      <dgm:t>
        <a:bodyPr/>
        <a:lstStyle/>
        <a:p>
          <a:r>
            <a:rPr lang="es-US" b="0" i="0"/>
            <a:t>Inmutable: Los valores de la clave primaria no deberían cambiar.</a:t>
          </a:r>
          <a:endParaRPr lang="en-US"/>
        </a:p>
      </dgm:t>
    </dgm:pt>
    <dgm:pt modelId="{9BE29501-15B4-4781-8228-4B5E85D6050D}" type="parTrans" cxnId="{E0A3E9A2-325B-4723-9B69-181DC4A50BC0}">
      <dgm:prSet/>
      <dgm:spPr/>
      <dgm:t>
        <a:bodyPr/>
        <a:lstStyle/>
        <a:p>
          <a:endParaRPr lang="en-US"/>
        </a:p>
      </dgm:t>
    </dgm:pt>
    <dgm:pt modelId="{F38E8F6F-709A-40B7-9BCC-73BD3D1B7F32}" type="sibTrans" cxnId="{E0A3E9A2-325B-4723-9B69-181DC4A50BC0}">
      <dgm:prSet/>
      <dgm:spPr/>
      <dgm:t>
        <a:bodyPr/>
        <a:lstStyle/>
        <a:p>
          <a:endParaRPr lang="en-US"/>
        </a:p>
      </dgm:t>
    </dgm:pt>
    <dgm:pt modelId="{310738F3-F725-ED47-A035-4C9F1B25F385}" type="pres">
      <dgm:prSet presAssocID="{6F86989C-B356-40F1-8D22-85B5FAF08AC9}" presName="vert0" presStyleCnt="0">
        <dgm:presLayoutVars>
          <dgm:dir/>
          <dgm:animOne val="branch"/>
          <dgm:animLvl val="lvl"/>
        </dgm:presLayoutVars>
      </dgm:prSet>
      <dgm:spPr/>
    </dgm:pt>
    <dgm:pt modelId="{A379AB67-CDE1-2E4C-8AAB-4E7832368480}" type="pres">
      <dgm:prSet presAssocID="{B769DA8A-194D-460B-8622-9272DAD58934}" presName="thickLine" presStyleLbl="alignNode1" presStyleIdx="0" presStyleCnt="4"/>
      <dgm:spPr/>
    </dgm:pt>
    <dgm:pt modelId="{C4921358-9205-EE45-856A-E82F21382EF7}" type="pres">
      <dgm:prSet presAssocID="{B769DA8A-194D-460B-8622-9272DAD58934}" presName="horz1" presStyleCnt="0"/>
      <dgm:spPr/>
    </dgm:pt>
    <dgm:pt modelId="{CC63B6C6-2F9D-2447-8486-06A76A000E11}" type="pres">
      <dgm:prSet presAssocID="{B769DA8A-194D-460B-8622-9272DAD58934}" presName="tx1" presStyleLbl="revTx" presStyleIdx="0" presStyleCnt="4"/>
      <dgm:spPr/>
    </dgm:pt>
    <dgm:pt modelId="{01C017BE-C083-9A47-A0EC-5218DE7FE962}" type="pres">
      <dgm:prSet presAssocID="{B769DA8A-194D-460B-8622-9272DAD58934}" presName="vert1" presStyleCnt="0"/>
      <dgm:spPr/>
    </dgm:pt>
    <dgm:pt modelId="{EDCB7304-9004-D745-A573-115C7A9C7A8E}" type="pres">
      <dgm:prSet presAssocID="{CA308819-B22D-4C18-AC20-8DFF45C56DA0}" presName="thickLine" presStyleLbl="alignNode1" presStyleIdx="1" presStyleCnt="4"/>
      <dgm:spPr/>
    </dgm:pt>
    <dgm:pt modelId="{D5D63DFA-A34E-7848-8F50-52644478A254}" type="pres">
      <dgm:prSet presAssocID="{CA308819-B22D-4C18-AC20-8DFF45C56DA0}" presName="horz1" presStyleCnt="0"/>
      <dgm:spPr/>
    </dgm:pt>
    <dgm:pt modelId="{1B6C428C-F20C-0743-AF3A-EAD7675C8DD7}" type="pres">
      <dgm:prSet presAssocID="{CA308819-B22D-4C18-AC20-8DFF45C56DA0}" presName="tx1" presStyleLbl="revTx" presStyleIdx="1" presStyleCnt="4"/>
      <dgm:spPr/>
    </dgm:pt>
    <dgm:pt modelId="{373351FD-777D-5B43-97DC-C989447C92E5}" type="pres">
      <dgm:prSet presAssocID="{CA308819-B22D-4C18-AC20-8DFF45C56DA0}" presName="vert1" presStyleCnt="0"/>
      <dgm:spPr/>
    </dgm:pt>
    <dgm:pt modelId="{E6F57F2B-8E60-414C-870A-76C720AB5567}" type="pres">
      <dgm:prSet presAssocID="{6EE55082-7651-4FC0-89BE-0B9EDE5F2317}" presName="thickLine" presStyleLbl="alignNode1" presStyleIdx="2" presStyleCnt="4"/>
      <dgm:spPr/>
    </dgm:pt>
    <dgm:pt modelId="{2A831F0B-72BC-DE4D-8878-9BB182989741}" type="pres">
      <dgm:prSet presAssocID="{6EE55082-7651-4FC0-89BE-0B9EDE5F2317}" presName="horz1" presStyleCnt="0"/>
      <dgm:spPr/>
    </dgm:pt>
    <dgm:pt modelId="{5574D4EE-A2B4-4B40-8143-C78E1733A701}" type="pres">
      <dgm:prSet presAssocID="{6EE55082-7651-4FC0-89BE-0B9EDE5F2317}" presName="tx1" presStyleLbl="revTx" presStyleIdx="2" presStyleCnt="4"/>
      <dgm:spPr/>
    </dgm:pt>
    <dgm:pt modelId="{F27A6E21-AA74-2E49-87F1-7A6962F0C862}" type="pres">
      <dgm:prSet presAssocID="{6EE55082-7651-4FC0-89BE-0B9EDE5F2317}" presName="vert1" presStyleCnt="0"/>
      <dgm:spPr/>
    </dgm:pt>
    <dgm:pt modelId="{2310D890-6D48-304D-9F9D-8EDDD2E5042C}" type="pres">
      <dgm:prSet presAssocID="{DF10D152-DE77-4441-BD5D-95F95A7DE232}" presName="thickLine" presStyleLbl="alignNode1" presStyleIdx="3" presStyleCnt="4"/>
      <dgm:spPr/>
    </dgm:pt>
    <dgm:pt modelId="{8AF7A3C1-C31D-C646-8663-55D127A7CEE9}" type="pres">
      <dgm:prSet presAssocID="{DF10D152-DE77-4441-BD5D-95F95A7DE232}" presName="horz1" presStyleCnt="0"/>
      <dgm:spPr/>
    </dgm:pt>
    <dgm:pt modelId="{44425295-6582-954A-ABA2-0ED7E06D2DCC}" type="pres">
      <dgm:prSet presAssocID="{DF10D152-DE77-4441-BD5D-95F95A7DE232}" presName="tx1" presStyleLbl="revTx" presStyleIdx="3" presStyleCnt="4"/>
      <dgm:spPr/>
    </dgm:pt>
    <dgm:pt modelId="{E63BB3CF-98F7-C74E-B9D4-88286E188DE1}" type="pres">
      <dgm:prSet presAssocID="{DF10D152-DE77-4441-BD5D-95F95A7DE232}" presName="vert1" presStyleCnt="0"/>
      <dgm:spPr/>
    </dgm:pt>
  </dgm:ptLst>
  <dgm:cxnLst>
    <dgm:cxn modelId="{BB70E324-8744-5940-A01F-73E1A3832E2E}" type="presOf" srcId="{DF10D152-DE77-4441-BD5D-95F95A7DE232}" destId="{44425295-6582-954A-ABA2-0ED7E06D2DCC}" srcOrd="0" destOrd="0" presId="urn:microsoft.com/office/officeart/2008/layout/LinedList"/>
    <dgm:cxn modelId="{3AB5B329-A290-CD42-97F7-C7E25F3B3243}" type="presOf" srcId="{CA308819-B22D-4C18-AC20-8DFF45C56DA0}" destId="{1B6C428C-F20C-0743-AF3A-EAD7675C8DD7}" srcOrd="0" destOrd="0" presId="urn:microsoft.com/office/officeart/2008/layout/LinedList"/>
    <dgm:cxn modelId="{CA426E39-5308-4B71-8970-92C7ED74C836}" srcId="{6F86989C-B356-40F1-8D22-85B5FAF08AC9}" destId="{6EE55082-7651-4FC0-89BE-0B9EDE5F2317}" srcOrd="2" destOrd="0" parTransId="{A023AFFA-DBE5-4668-874E-45BEF45FF80A}" sibTransId="{448B975D-500B-4064-84D2-6F035DA74639}"/>
    <dgm:cxn modelId="{E0C43775-A8A0-4F9F-9813-B7B11A717BE9}" srcId="{6F86989C-B356-40F1-8D22-85B5FAF08AC9}" destId="{B769DA8A-194D-460B-8622-9272DAD58934}" srcOrd="0" destOrd="0" parTransId="{2710EA75-BC1A-4372-A190-984C0911E23A}" sibTransId="{15057C8B-08E3-4497-BDDF-B05F16C8BAF7}"/>
    <dgm:cxn modelId="{85A8E58D-1380-4D45-9305-43C7B0CD061F}" type="presOf" srcId="{6F86989C-B356-40F1-8D22-85B5FAF08AC9}" destId="{310738F3-F725-ED47-A035-4C9F1B25F385}" srcOrd="0" destOrd="0" presId="urn:microsoft.com/office/officeart/2008/layout/LinedList"/>
    <dgm:cxn modelId="{8CD7559E-0A03-EB42-BC81-2DBA7A515A5B}" type="presOf" srcId="{6EE55082-7651-4FC0-89BE-0B9EDE5F2317}" destId="{5574D4EE-A2B4-4B40-8143-C78E1733A701}" srcOrd="0" destOrd="0" presId="urn:microsoft.com/office/officeart/2008/layout/LinedList"/>
    <dgm:cxn modelId="{E0A3E9A2-325B-4723-9B69-181DC4A50BC0}" srcId="{6F86989C-B356-40F1-8D22-85B5FAF08AC9}" destId="{DF10D152-DE77-4441-BD5D-95F95A7DE232}" srcOrd="3" destOrd="0" parTransId="{9BE29501-15B4-4781-8228-4B5E85D6050D}" sibTransId="{F38E8F6F-709A-40B7-9BCC-73BD3D1B7F32}"/>
    <dgm:cxn modelId="{AFB2E3E9-8376-EC43-AE2E-F00F3F651918}" type="presOf" srcId="{B769DA8A-194D-460B-8622-9272DAD58934}" destId="{CC63B6C6-2F9D-2447-8486-06A76A000E11}" srcOrd="0" destOrd="0" presId="urn:microsoft.com/office/officeart/2008/layout/LinedList"/>
    <dgm:cxn modelId="{D5C2F6FD-BD01-4264-B55F-21B5C89AF99B}" srcId="{6F86989C-B356-40F1-8D22-85B5FAF08AC9}" destId="{CA308819-B22D-4C18-AC20-8DFF45C56DA0}" srcOrd="1" destOrd="0" parTransId="{8F6DE0D3-8C1F-405F-BA08-56557AE933F9}" sibTransId="{FF281088-95E0-40BB-9BA2-2A3199BBF274}"/>
    <dgm:cxn modelId="{A2439EC1-AE3A-7342-A1D7-D27E30E4434F}" type="presParOf" srcId="{310738F3-F725-ED47-A035-4C9F1B25F385}" destId="{A379AB67-CDE1-2E4C-8AAB-4E7832368480}" srcOrd="0" destOrd="0" presId="urn:microsoft.com/office/officeart/2008/layout/LinedList"/>
    <dgm:cxn modelId="{ED760489-57AE-2E46-B749-43397DDCD9B7}" type="presParOf" srcId="{310738F3-F725-ED47-A035-4C9F1B25F385}" destId="{C4921358-9205-EE45-856A-E82F21382EF7}" srcOrd="1" destOrd="0" presId="urn:microsoft.com/office/officeart/2008/layout/LinedList"/>
    <dgm:cxn modelId="{A8133BCA-0F77-EE49-9E06-7FE24C1692B7}" type="presParOf" srcId="{C4921358-9205-EE45-856A-E82F21382EF7}" destId="{CC63B6C6-2F9D-2447-8486-06A76A000E11}" srcOrd="0" destOrd="0" presId="urn:microsoft.com/office/officeart/2008/layout/LinedList"/>
    <dgm:cxn modelId="{0BEDC475-48ED-AF4F-8307-1AA3F0BBDAD6}" type="presParOf" srcId="{C4921358-9205-EE45-856A-E82F21382EF7}" destId="{01C017BE-C083-9A47-A0EC-5218DE7FE962}" srcOrd="1" destOrd="0" presId="urn:microsoft.com/office/officeart/2008/layout/LinedList"/>
    <dgm:cxn modelId="{5AC550B3-F220-B341-8280-E48149AFC10A}" type="presParOf" srcId="{310738F3-F725-ED47-A035-4C9F1B25F385}" destId="{EDCB7304-9004-D745-A573-115C7A9C7A8E}" srcOrd="2" destOrd="0" presId="urn:microsoft.com/office/officeart/2008/layout/LinedList"/>
    <dgm:cxn modelId="{90377818-1612-DB47-84CD-8C9F32CA7245}" type="presParOf" srcId="{310738F3-F725-ED47-A035-4C9F1B25F385}" destId="{D5D63DFA-A34E-7848-8F50-52644478A254}" srcOrd="3" destOrd="0" presId="urn:microsoft.com/office/officeart/2008/layout/LinedList"/>
    <dgm:cxn modelId="{DE2A6DC5-B1CE-2647-A4BD-4FD061D82FF4}" type="presParOf" srcId="{D5D63DFA-A34E-7848-8F50-52644478A254}" destId="{1B6C428C-F20C-0743-AF3A-EAD7675C8DD7}" srcOrd="0" destOrd="0" presId="urn:microsoft.com/office/officeart/2008/layout/LinedList"/>
    <dgm:cxn modelId="{72AB617F-68F2-1F4B-BED4-00372FF6920F}" type="presParOf" srcId="{D5D63DFA-A34E-7848-8F50-52644478A254}" destId="{373351FD-777D-5B43-97DC-C989447C92E5}" srcOrd="1" destOrd="0" presId="urn:microsoft.com/office/officeart/2008/layout/LinedList"/>
    <dgm:cxn modelId="{B769DB57-75F3-C647-99FD-0A318168A50B}" type="presParOf" srcId="{310738F3-F725-ED47-A035-4C9F1B25F385}" destId="{E6F57F2B-8E60-414C-870A-76C720AB5567}" srcOrd="4" destOrd="0" presId="urn:microsoft.com/office/officeart/2008/layout/LinedList"/>
    <dgm:cxn modelId="{CBBF53BA-DDBE-644D-A926-D4371232D271}" type="presParOf" srcId="{310738F3-F725-ED47-A035-4C9F1B25F385}" destId="{2A831F0B-72BC-DE4D-8878-9BB182989741}" srcOrd="5" destOrd="0" presId="urn:microsoft.com/office/officeart/2008/layout/LinedList"/>
    <dgm:cxn modelId="{BE9923C2-85FC-7E4A-B514-A441BBCBB31F}" type="presParOf" srcId="{2A831F0B-72BC-DE4D-8878-9BB182989741}" destId="{5574D4EE-A2B4-4B40-8143-C78E1733A701}" srcOrd="0" destOrd="0" presId="urn:microsoft.com/office/officeart/2008/layout/LinedList"/>
    <dgm:cxn modelId="{CB11A86F-F03E-8343-8FE9-2D8DFF1BD4A0}" type="presParOf" srcId="{2A831F0B-72BC-DE4D-8878-9BB182989741}" destId="{F27A6E21-AA74-2E49-87F1-7A6962F0C862}" srcOrd="1" destOrd="0" presId="urn:microsoft.com/office/officeart/2008/layout/LinedList"/>
    <dgm:cxn modelId="{140347F8-27ED-9746-9FFA-DAA771B4D733}" type="presParOf" srcId="{310738F3-F725-ED47-A035-4C9F1B25F385}" destId="{2310D890-6D48-304D-9F9D-8EDDD2E5042C}" srcOrd="6" destOrd="0" presId="urn:microsoft.com/office/officeart/2008/layout/LinedList"/>
    <dgm:cxn modelId="{DFE13F45-6B84-5941-AFD5-CF4D6F009DDE}" type="presParOf" srcId="{310738F3-F725-ED47-A035-4C9F1B25F385}" destId="{8AF7A3C1-C31D-C646-8663-55D127A7CEE9}" srcOrd="7" destOrd="0" presId="urn:microsoft.com/office/officeart/2008/layout/LinedList"/>
    <dgm:cxn modelId="{037C90BC-2253-454C-B224-6E8E6ED5E1C2}" type="presParOf" srcId="{8AF7A3C1-C31D-C646-8663-55D127A7CEE9}" destId="{44425295-6582-954A-ABA2-0ED7E06D2DCC}" srcOrd="0" destOrd="0" presId="urn:microsoft.com/office/officeart/2008/layout/LinedList"/>
    <dgm:cxn modelId="{C899B0BF-2FC8-6F4F-93E3-658D51A74E7A}" type="presParOf" srcId="{8AF7A3C1-C31D-C646-8663-55D127A7CEE9}" destId="{E63BB3CF-98F7-C74E-B9D4-88286E188D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6989C-B356-40F1-8D22-85B5FAF08A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9DA8A-194D-460B-8622-9272DAD58934}">
      <dgm:prSet/>
      <dgm:spPr/>
      <dgm:t>
        <a:bodyPr/>
        <a:lstStyle/>
        <a:p>
          <a:r>
            <a:rPr lang="es-US" b="1" dirty="0"/>
            <a:t>Clave foránea: </a:t>
          </a:r>
          <a:r>
            <a:rPr lang="es-US" dirty="0">
              <a:solidFill>
                <a:srgbClr val="000000"/>
              </a:solidFill>
            </a:rPr>
            <a:t>C</a:t>
          </a:r>
          <a:r>
            <a:rPr lang="es-US" b="0" i="0" u="none" strike="noStrike" dirty="0">
              <a:solidFill>
                <a:srgbClr val="000000"/>
              </a:solidFill>
              <a:effectLst/>
            </a:rPr>
            <a:t>ampo o un conjunto de campos en una tabla que crea un vínculo entre dos tablas. Este campo corresponde a la clave primaria de otra tabla.</a:t>
          </a:r>
          <a:endParaRPr lang="en-US" dirty="0"/>
        </a:p>
      </dgm:t>
    </dgm:pt>
    <dgm:pt modelId="{2710EA75-BC1A-4372-A190-984C0911E23A}" type="parTrans" cxnId="{E0C43775-A8A0-4F9F-9813-B7B11A717BE9}">
      <dgm:prSet/>
      <dgm:spPr/>
      <dgm:t>
        <a:bodyPr/>
        <a:lstStyle/>
        <a:p>
          <a:endParaRPr lang="en-US"/>
        </a:p>
      </dgm:t>
    </dgm:pt>
    <dgm:pt modelId="{15057C8B-08E3-4497-BDDF-B05F16C8BAF7}" type="sibTrans" cxnId="{E0C43775-A8A0-4F9F-9813-B7B11A717BE9}">
      <dgm:prSet/>
      <dgm:spPr/>
      <dgm:t>
        <a:bodyPr/>
        <a:lstStyle/>
        <a:p>
          <a:endParaRPr lang="en-US"/>
        </a:p>
      </dgm:t>
    </dgm:pt>
    <dgm:pt modelId="{CA308819-B22D-4C18-AC20-8DFF45C56DA0}">
      <dgm:prSet/>
      <dgm:spPr/>
      <dgm:t>
        <a:bodyPr/>
        <a:lstStyle/>
        <a:p>
          <a:r>
            <a:rPr lang="es-US" b="0" i="0" u="none" strike="noStrike" dirty="0">
              <a:solidFill>
                <a:srgbClr val="000000"/>
              </a:solidFill>
              <a:effectLst/>
            </a:rPr>
            <a:t>Integridad Referencial: Asegura que los valores de la clave foránea en una tabla coincidan con los valores existentes en la clave primaria de la tabla referenciada.</a:t>
          </a:r>
          <a:endParaRPr lang="en-US" dirty="0"/>
        </a:p>
      </dgm:t>
    </dgm:pt>
    <dgm:pt modelId="{8F6DE0D3-8C1F-405F-BA08-56557AE933F9}" type="parTrans" cxnId="{D5C2F6FD-BD01-4264-B55F-21B5C89AF99B}">
      <dgm:prSet/>
      <dgm:spPr/>
      <dgm:t>
        <a:bodyPr/>
        <a:lstStyle/>
        <a:p>
          <a:endParaRPr lang="en-US"/>
        </a:p>
      </dgm:t>
    </dgm:pt>
    <dgm:pt modelId="{FF281088-95E0-40BB-9BA2-2A3199BBF274}" type="sibTrans" cxnId="{D5C2F6FD-BD01-4264-B55F-21B5C89AF99B}">
      <dgm:prSet/>
      <dgm:spPr/>
      <dgm:t>
        <a:bodyPr/>
        <a:lstStyle/>
        <a:p>
          <a:endParaRPr lang="en-US"/>
        </a:p>
      </dgm:t>
    </dgm:pt>
    <dgm:pt modelId="{6EE55082-7651-4FC0-89BE-0B9EDE5F2317}">
      <dgm:prSet/>
      <dgm:spPr/>
      <dgm:t>
        <a:bodyPr/>
        <a:lstStyle/>
        <a:p>
          <a:r>
            <a:rPr lang="es-US" b="0" i="0" u="none" strike="noStrike" dirty="0">
              <a:solidFill>
                <a:srgbClr val="000000"/>
              </a:solidFill>
              <a:effectLst/>
            </a:rPr>
            <a:t>No Nulo (opcional): Dependiendo del diseño de la base de datos, los valores de la clave foránea pueden ser nulos si no se requiere una relación para todos los registros.</a:t>
          </a:r>
          <a:endParaRPr lang="en-US" dirty="0"/>
        </a:p>
      </dgm:t>
    </dgm:pt>
    <dgm:pt modelId="{A023AFFA-DBE5-4668-874E-45BEF45FF80A}" type="parTrans" cxnId="{CA426E39-5308-4B71-8970-92C7ED74C836}">
      <dgm:prSet/>
      <dgm:spPr/>
      <dgm:t>
        <a:bodyPr/>
        <a:lstStyle/>
        <a:p>
          <a:endParaRPr lang="en-US"/>
        </a:p>
      </dgm:t>
    </dgm:pt>
    <dgm:pt modelId="{448B975D-500B-4064-84D2-6F035DA74639}" type="sibTrans" cxnId="{CA426E39-5308-4B71-8970-92C7ED74C836}">
      <dgm:prSet/>
      <dgm:spPr/>
      <dgm:t>
        <a:bodyPr/>
        <a:lstStyle/>
        <a:p>
          <a:endParaRPr lang="en-US"/>
        </a:p>
      </dgm:t>
    </dgm:pt>
    <dgm:pt modelId="{310738F3-F725-ED47-A035-4C9F1B25F385}" type="pres">
      <dgm:prSet presAssocID="{6F86989C-B356-40F1-8D22-85B5FAF08AC9}" presName="vert0" presStyleCnt="0">
        <dgm:presLayoutVars>
          <dgm:dir/>
          <dgm:animOne val="branch"/>
          <dgm:animLvl val="lvl"/>
        </dgm:presLayoutVars>
      </dgm:prSet>
      <dgm:spPr/>
    </dgm:pt>
    <dgm:pt modelId="{A379AB67-CDE1-2E4C-8AAB-4E7832368480}" type="pres">
      <dgm:prSet presAssocID="{B769DA8A-194D-460B-8622-9272DAD58934}" presName="thickLine" presStyleLbl="alignNode1" presStyleIdx="0" presStyleCnt="3"/>
      <dgm:spPr/>
    </dgm:pt>
    <dgm:pt modelId="{C4921358-9205-EE45-856A-E82F21382EF7}" type="pres">
      <dgm:prSet presAssocID="{B769DA8A-194D-460B-8622-9272DAD58934}" presName="horz1" presStyleCnt="0"/>
      <dgm:spPr/>
    </dgm:pt>
    <dgm:pt modelId="{CC63B6C6-2F9D-2447-8486-06A76A000E11}" type="pres">
      <dgm:prSet presAssocID="{B769DA8A-194D-460B-8622-9272DAD58934}" presName="tx1" presStyleLbl="revTx" presStyleIdx="0" presStyleCnt="3"/>
      <dgm:spPr/>
    </dgm:pt>
    <dgm:pt modelId="{01C017BE-C083-9A47-A0EC-5218DE7FE962}" type="pres">
      <dgm:prSet presAssocID="{B769DA8A-194D-460B-8622-9272DAD58934}" presName="vert1" presStyleCnt="0"/>
      <dgm:spPr/>
    </dgm:pt>
    <dgm:pt modelId="{EDCB7304-9004-D745-A573-115C7A9C7A8E}" type="pres">
      <dgm:prSet presAssocID="{CA308819-B22D-4C18-AC20-8DFF45C56DA0}" presName="thickLine" presStyleLbl="alignNode1" presStyleIdx="1" presStyleCnt="3"/>
      <dgm:spPr/>
    </dgm:pt>
    <dgm:pt modelId="{D5D63DFA-A34E-7848-8F50-52644478A254}" type="pres">
      <dgm:prSet presAssocID="{CA308819-B22D-4C18-AC20-8DFF45C56DA0}" presName="horz1" presStyleCnt="0"/>
      <dgm:spPr/>
    </dgm:pt>
    <dgm:pt modelId="{1B6C428C-F20C-0743-AF3A-EAD7675C8DD7}" type="pres">
      <dgm:prSet presAssocID="{CA308819-B22D-4C18-AC20-8DFF45C56DA0}" presName="tx1" presStyleLbl="revTx" presStyleIdx="1" presStyleCnt="3"/>
      <dgm:spPr/>
    </dgm:pt>
    <dgm:pt modelId="{373351FD-777D-5B43-97DC-C989447C92E5}" type="pres">
      <dgm:prSet presAssocID="{CA308819-B22D-4C18-AC20-8DFF45C56DA0}" presName="vert1" presStyleCnt="0"/>
      <dgm:spPr/>
    </dgm:pt>
    <dgm:pt modelId="{E6F57F2B-8E60-414C-870A-76C720AB5567}" type="pres">
      <dgm:prSet presAssocID="{6EE55082-7651-4FC0-89BE-0B9EDE5F2317}" presName="thickLine" presStyleLbl="alignNode1" presStyleIdx="2" presStyleCnt="3"/>
      <dgm:spPr/>
    </dgm:pt>
    <dgm:pt modelId="{2A831F0B-72BC-DE4D-8878-9BB182989741}" type="pres">
      <dgm:prSet presAssocID="{6EE55082-7651-4FC0-89BE-0B9EDE5F2317}" presName="horz1" presStyleCnt="0"/>
      <dgm:spPr/>
    </dgm:pt>
    <dgm:pt modelId="{5574D4EE-A2B4-4B40-8143-C78E1733A701}" type="pres">
      <dgm:prSet presAssocID="{6EE55082-7651-4FC0-89BE-0B9EDE5F2317}" presName="tx1" presStyleLbl="revTx" presStyleIdx="2" presStyleCnt="3"/>
      <dgm:spPr/>
    </dgm:pt>
    <dgm:pt modelId="{F27A6E21-AA74-2E49-87F1-7A6962F0C862}" type="pres">
      <dgm:prSet presAssocID="{6EE55082-7651-4FC0-89BE-0B9EDE5F2317}" presName="vert1" presStyleCnt="0"/>
      <dgm:spPr/>
    </dgm:pt>
  </dgm:ptLst>
  <dgm:cxnLst>
    <dgm:cxn modelId="{3AB5B329-A290-CD42-97F7-C7E25F3B3243}" type="presOf" srcId="{CA308819-B22D-4C18-AC20-8DFF45C56DA0}" destId="{1B6C428C-F20C-0743-AF3A-EAD7675C8DD7}" srcOrd="0" destOrd="0" presId="urn:microsoft.com/office/officeart/2008/layout/LinedList"/>
    <dgm:cxn modelId="{CA426E39-5308-4B71-8970-92C7ED74C836}" srcId="{6F86989C-B356-40F1-8D22-85B5FAF08AC9}" destId="{6EE55082-7651-4FC0-89BE-0B9EDE5F2317}" srcOrd="2" destOrd="0" parTransId="{A023AFFA-DBE5-4668-874E-45BEF45FF80A}" sibTransId="{448B975D-500B-4064-84D2-6F035DA74639}"/>
    <dgm:cxn modelId="{E0C43775-A8A0-4F9F-9813-B7B11A717BE9}" srcId="{6F86989C-B356-40F1-8D22-85B5FAF08AC9}" destId="{B769DA8A-194D-460B-8622-9272DAD58934}" srcOrd="0" destOrd="0" parTransId="{2710EA75-BC1A-4372-A190-984C0911E23A}" sibTransId="{15057C8B-08E3-4497-BDDF-B05F16C8BAF7}"/>
    <dgm:cxn modelId="{85A8E58D-1380-4D45-9305-43C7B0CD061F}" type="presOf" srcId="{6F86989C-B356-40F1-8D22-85B5FAF08AC9}" destId="{310738F3-F725-ED47-A035-4C9F1B25F385}" srcOrd="0" destOrd="0" presId="urn:microsoft.com/office/officeart/2008/layout/LinedList"/>
    <dgm:cxn modelId="{8CD7559E-0A03-EB42-BC81-2DBA7A515A5B}" type="presOf" srcId="{6EE55082-7651-4FC0-89BE-0B9EDE5F2317}" destId="{5574D4EE-A2B4-4B40-8143-C78E1733A701}" srcOrd="0" destOrd="0" presId="urn:microsoft.com/office/officeart/2008/layout/LinedList"/>
    <dgm:cxn modelId="{AFB2E3E9-8376-EC43-AE2E-F00F3F651918}" type="presOf" srcId="{B769DA8A-194D-460B-8622-9272DAD58934}" destId="{CC63B6C6-2F9D-2447-8486-06A76A000E11}" srcOrd="0" destOrd="0" presId="urn:microsoft.com/office/officeart/2008/layout/LinedList"/>
    <dgm:cxn modelId="{D5C2F6FD-BD01-4264-B55F-21B5C89AF99B}" srcId="{6F86989C-B356-40F1-8D22-85B5FAF08AC9}" destId="{CA308819-B22D-4C18-AC20-8DFF45C56DA0}" srcOrd="1" destOrd="0" parTransId="{8F6DE0D3-8C1F-405F-BA08-56557AE933F9}" sibTransId="{FF281088-95E0-40BB-9BA2-2A3199BBF274}"/>
    <dgm:cxn modelId="{A2439EC1-AE3A-7342-A1D7-D27E30E4434F}" type="presParOf" srcId="{310738F3-F725-ED47-A035-4C9F1B25F385}" destId="{A379AB67-CDE1-2E4C-8AAB-4E7832368480}" srcOrd="0" destOrd="0" presId="urn:microsoft.com/office/officeart/2008/layout/LinedList"/>
    <dgm:cxn modelId="{ED760489-57AE-2E46-B749-43397DDCD9B7}" type="presParOf" srcId="{310738F3-F725-ED47-A035-4C9F1B25F385}" destId="{C4921358-9205-EE45-856A-E82F21382EF7}" srcOrd="1" destOrd="0" presId="urn:microsoft.com/office/officeart/2008/layout/LinedList"/>
    <dgm:cxn modelId="{A8133BCA-0F77-EE49-9E06-7FE24C1692B7}" type="presParOf" srcId="{C4921358-9205-EE45-856A-E82F21382EF7}" destId="{CC63B6C6-2F9D-2447-8486-06A76A000E11}" srcOrd="0" destOrd="0" presId="urn:microsoft.com/office/officeart/2008/layout/LinedList"/>
    <dgm:cxn modelId="{0BEDC475-48ED-AF4F-8307-1AA3F0BBDAD6}" type="presParOf" srcId="{C4921358-9205-EE45-856A-E82F21382EF7}" destId="{01C017BE-C083-9A47-A0EC-5218DE7FE962}" srcOrd="1" destOrd="0" presId="urn:microsoft.com/office/officeart/2008/layout/LinedList"/>
    <dgm:cxn modelId="{5AC550B3-F220-B341-8280-E48149AFC10A}" type="presParOf" srcId="{310738F3-F725-ED47-A035-4C9F1B25F385}" destId="{EDCB7304-9004-D745-A573-115C7A9C7A8E}" srcOrd="2" destOrd="0" presId="urn:microsoft.com/office/officeart/2008/layout/LinedList"/>
    <dgm:cxn modelId="{90377818-1612-DB47-84CD-8C9F32CA7245}" type="presParOf" srcId="{310738F3-F725-ED47-A035-4C9F1B25F385}" destId="{D5D63DFA-A34E-7848-8F50-52644478A254}" srcOrd="3" destOrd="0" presId="urn:microsoft.com/office/officeart/2008/layout/LinedList"/>
    <dgm:cxn modelId="{DE2A6DC5-B1CE-2647-A4BD-4FD061D82FF4}" type="presParOf" srcId="{D5D63DFA-A34E-7848-8F50-52644478A254}" destId="{1B6C428C-F20C-0743-AF3A-EAD7675C8DD7}" srcOrd="0" destOrd="0" presId="urn:microsoft.com/office/officeart/2008/layout/LinedList"/>
    <dgm:cxn modelId="{72AB617F-68F2-1F4B-BED4-00372FF6920F}" type="presParOf" srcId="{D5D63DFA-A34E-7848-8F50-52644478A254}" destId="{373351FD-777D-5B43-97DC-C989447C92E5}" srcOrd="1" destOrd="0" presId="urn:microsoft.com/office/officeart/2008/layout/LinedList"/>
    <dgm:cxn modelId="{B769DB57-75F3-C647-99FD-0A318168A50B}" type="presParOf" srcId="{310738F3-F725-ED47-A035-4C9F1B25F385}" destId="{E6F57F2B-8E60-414C-870A-76C720AB5567}" srcOrd="4" destOrd="0" presId="urn:microsoft.com/office/officeart/2008/layout/LinedList"/>
    <dgm:cxn modelId="{CBBF53BA-DDBE-644D-A926-D4371232D271}" type="presParOf" srcId="{310738F3-F725-ED47-A035-4C9F1B25F385}" destId="{2A831F0B-72BC-DE4D-8878-9BB182989741}" srcOrd="5" destOrd="0" presId="urn:microsoft.com/office/officeart/2008/layout/LinedList"/>
    <dgm:cxn modelId="{BE9923C2-85FC-7E4A-B514-A441BBCBB31F}" type="presParOf" srcId="{2A831F0B-72BC-DE4D-8878-9BB182989741}" destId="{5574D4EE-A2B4-4B40-8143-C78E1733A701}" srcOrd="0" destOrd="0" presId="urn:microsoft.com/office/officeart/2008/layout/LinedList"/>
    <dgm:cxn modelId="{CB11A86F-F03E-8343-8FE9-2D8DFF1BD4A0}" type="presParOf" srcId="{2A831F0B-72BC-DE4D-8878-9BB182989741}" destId="{F27A6E21-AA74-2E49-87F1-7A6962F0C8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971A13-9C89-492D-9AB7-63AF507250E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8D31-A1E7-4D73-BBAE-7A78D976F8E7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Organización estructurada de la información</a:t>
          </a:r>
          <a:endParaRPr lang="en-US"/>
        </a:p>
      </dgm:t>
    </dgm:pt>
    <dgm:pt modelId="{1280CCFF-C3FE-464C-90C8-9147F2BA93D3}" type="parTrans" cxnId="{978EF9C8-7AB7-4E58-BD8B-8C47EC09A1CB}">
      <dgm:prSet/>
      <dgm:spPr/>
      <dgm:t>
        <a:bodyPr/>
        <a:lstStyle/>
        <a:p>
          <a:endParaRPr lang="en-US"/>
        </a:p>
      </dgm:t>
    </dgm:pt>
    <dgm:pt modelId="{CCE76BE6-26C0-4610-9DAA-B28EC6577481}" type="sibTrans" cxnId="{978EF9C8-7AB7-4E58-BD8B-8C47EC09A1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7069B4-3397-4A80-908C-14B87F2E3F6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Acceso rápido y eficiente a los datos</a:t>
          </a:r>
          <a:endParaRPr lang="en-US"/>
        </a:p>
      </dgm:t>
    </dgm:pt>
    <dgm:pt modelId="{62545083-F337-49E7-B958-4A5CA8726751}" type="parTrans" cxnId="{F21AF829-5CAB-4F44-AE95-7E924950BB0F}">
      <dgm:prSet/>
      <dgm:spPr/>
      <dgm:t>
        <a:bodyPr/>
        <a:lstStyle/>
        <a:p>
          <a:endParaRPr lang="en-US"/>
        </a:p>
      </dgm:t>
    </dgm:pt>
    <dgm:pt modelId="{29D86AEF-76FF-4AAF-B83D-FF4AAF95D681}" type="sibTrans" cxnId="{F21AF829-5CAB-4F44-AE95-7E924950BB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956423-AFBA-4C3A-9200-96285B75B36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Integridad y consistencia de los datos</a:t>
          </a:r>
          <a:endParaRPr lang="en-US"/>
        </a:p>
      </dgm:t>
    </dgm:pt>
    <dgm:pt modelId="{23C627DF-3E5A-4234-88A4-15323CA0BCC9}" type="parTrans" cxnId="{FD8516BE-8D40-48BC-9C8F-F1A9C572B0C1}">
      <dgm:prSet/>
      <dgm:spPr/>
      <dgm:t>
        <a:bodyPr/>
        <a:lstStyle/>
        <a:p>
          <a:endParaRPr lang="en-US"/>
        </a:p>
      </dgm:t>
    </dgm:pt>
    <dgm:pt modelId="{4B0A3AEF-7C60-4040-A0F8-C7D973C07678}" type="sibTrans" cxnId="{FD8516BE-8D40-48BC-9C8F-F1A9C572B0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871211-7179-430F-9E19-AB1738F2852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Seguridad en el acceso a la información</a:t>
          </a:r>
          <a:endParaRPr lang="en-US"/>
        </a:p>
      </dgm:t>
    </dgm:pt>
    <dgm:pt modelId="{8F07467C-C936-48FC-BD51-376F42047A1D}" type="parTrans" cxnId="{135F5433-75B0-44D1-B44A-C5DD2756E095}">
      <dgm:prSet/>
      <dgm:spPr/>
      <dgm:t>
        <a:bodyPr/>
        <a:lstStyle/>
        <a:p>
          <a:endParaRPr lang="en-US"/>
        </a:p>
      </dgm:t>
    </dgm:pt>
    <dgm:pt modelId="{0E1A87C8-1220-42C9-AF55-667A5C7F9E30}" type="sibTrans" cxnId="{135F5433-75B0-44D1-B44A-C5DD2756E095}">
      <dgm:prSet/>
      <dgm:spPr/>
      <dgm:t>
        <a:bodyPr/>
        <a:lstStyle/>
        <a:p>
          <a:endParaRPr lang="en-US"/>
        </a:p>
      </dgm:t>
    </dgm:pt>
    <dgm:pt modelId="{A4FBE029-7F06-4212-821D-79E1113CEABB}" type="pres">
      <dgm:prSet presAssocID="{35971A13-9C89-492D-9AB7-63AF507250E2}" presName="root" presStyleCnt="0">
        <dgm:presLayoutVars>
          <dgm:dir/>
          <dgm:resizeHandles val="exact"/>
        </dgm:presLayoutVars>
      </dgm:prSet>
      <dgm:spPr/>
    </dgm:pt>
    <dgm:pt modelId="{5F2F98AF-DCF4-4402-802A-2B441B1437A0}" type="pres">
      <dgm:prSet presAssocID="{35971A13-9C89-492D-9AB7-63AF507250E2}" presName="container" presStyleCnt="0">
        <dgm:presLayoutVars>
          <dgm:dir/>
          <dgm:resizeHandles val="exact"/>
        </dgm:presLayoutVars>
      </dgm:prSet>
      <dgm:spPr/>
    </dgm:pt>
    <dgm:pt modelId="{87B8513A-6EAD-4341-92BC-DA013AD090F0}" type="pres">
      <dgm:prSet presAssocID="{E97E8D31-A1E7-4D73-BBAE-7A78D976F8E7}" presName="compNode" presStyleCnt="0"/>
      <dgm:spPr/>
    </dgm:pt>
    <dgm:pt modelId="{A31C9452-FF1A-474B-8B61-DE7CFB906054}" type="pres">
      <dgm:prSet presAssocID="{E97E8D31-A1E7-4D73-BBAE-7A78D976F8E7}" presName="iconBgRect" presStyleLbl="bgShp" presStyleIdx="0" presStyleCnt="4"/>
      <dgm:spPr/>
    </dgm:pt>
    <dgm:pt modelId="{1D124432-20D3-4D1A-96ED-749EB802B89A}" type="pres">
      <dgm:prSet presAssocID="{E97E8D31-A1E7-4D73-BBAE-7A78D976F8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E77E2CC-F5A6-4587-A196-0A41A2437FBF}" type="pres">
      <dgm:prSet presAssocID="{E97E8D31-A1E7-4D73-BBAE-7A78D976F8E7}" presName="spaceRect" presStyleCnt="0"/>
      <dgm:spPr/>
    </dgm:pt>
    <dgm:pt modelId="{9E8D35A7-F718-40DC-8CA3-8FDB9A96026B}" type="pres">
      <dgm:prSet presAssocID="{E97E8D31-A1E7-4D73-BBAE-7A78D976F8E7}" presName="textRect" presStyleLbl="revTx" presStyleIdx="0" presStyleCnt="4">
        <dgm:presLayoutVars>
          <dgm:chMax val="1"/>
          <dgm:chPref val="1"/>
        </dgm:presLayoutVars>
      </dgm:prSet>
      <dgm:spPr/>
    </dgm:pt>
    <dgm:pt modelId="{5876E2AE-1174-4BBE-8FDB-B0E3FE17A126}" type="pres">
      <dgm:prSet presAssocID="{CCE76BE6-26C0-4610-9DAA-B28EC6577481}" presName="sibTrans" presStyleLbl="sibTrans2D1" presStyleIdx="0" presStyleCnt="0"/>
      <dgm:spPr/>
    </dgm:pt>
    <dgm:pt modelId="{C51B39F2-693B-4310-A377-BE47B4F767ED}" type="pres">
      <dgm:prSet presAssocID="{497069B4-3397-4A80-908C-14B87F2E3F6D}" presName="compNode" presStyleCnt="0"/>
      <dgm:spPr/>
    </dgm:pt>
    <dgm:pt modelId="{8A28F68D-936B-4FC6-9563-713DC157C640}" type="pres">
      <dgm:prSet presAssocID="{497069B4-3397-4A80-908C-14B87F2E3F6D}" presName="iconBgRect" presStyleLbl="bgShp" presStyleIdx="1" presStyleCnt="4"/>
      <dgm:spPr/>
    </dgm:pt>
    <dgm:pt modelId="{70A99538-57FD-4220-B058-0E9A1029E78F}" type="pres">
      <dgm:prSet presAssocID="{497069B4-3397-4A80-908C-14B87F2E3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52BE0CEF-CF88-4302-97AF-0261F8352705}" type="pres">
      <dgm:prSet presAssocID="{497069B4-3397-4A80-908C-14B87F2E3F6D}" presName="spaceRect" presStyleCnt="0"/>
      <dgm:spPr/>
    </dgm:pt>
    <dgm:pt modelId="{BAEC1077-352E-46ED-B625-F79BA82B8A96}" type="pres">
      <dgm:prSet presAssocID="{497069B4-3397-4A80-908C-14B87F2E3F6D}" presName="textRect" presStyleLbl="revTx" presStyleIdx="1" presStyleCnt="4">
        <dgm:presLayoutVars>
          <dgm:chMax val="1"/>
          <dgm:chPref val="1"/>
        </dgm:presLayoutVars>
      </dgm:prSet>
      <dgm:spPr/>
    </dgm:pt>
    <dgm:pt modelId="{992BB473-7093-4E35-9117-9B6F5B92DE68}" type="pres">
      <dgm:prSet presAssocID="{29D86AEF-76FF-4AAF-B83D-FF4AAF95D681}" presName="sibTrans" presStyleLbl="sibTrans2D1" presStyleIdx="0" presStyleCnt="0"/>
      <dgm:spPr/>
    </dgm:pt>
    <dgm:pt modelId="{6A490E25-881D-48C5-8162-50FE79F3DD31}" type="pres">
      <dgm:prSet presAssocID="{5A956423-AFBA-4C3A-9200-96285B75B364}" presName="compNode" presStyleCnt="0"/>
      <dgm:spPr/>
    </dgm:pt>
    <dgm:pt modelId="{6AD24CAF-B5EE-44EA-896B-62E6040918E5}" type="pres">
      <dgm:prSet presAssocID="{5A956423-AFBA-4C3A-9200-96285B75B364}" presName="iconBgRect" presStyleLbl="bgShp" presStyleIdx="2" presStyleCnt="4"/>
      <dgm:spPr/>
    </dgm:pt>
    <dgm:pt modelId="{2A37810C-9C1E-4CF4-AEED-0263F9CCAC22}" type="pres">
      <dgm:prSet presAssocID="{5A956423-AFBA-4C3A-9200-96285B75B3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604D156-367D-4310-B4D9-F7BC8094FE5C}" type="pres">
      <dgm:prSet presAssocID="{5A956423-AFBA-4C3A-9200-96285B75B364}" presName="spaceRect" presStyleCnt="0"/>
      <dgm:spPr/>
    </dgm:pt>
    <dgm:pt modelId="{87C4DBE2-56A1-48E6-AD7D-64D10C03B575}" type="pres">
      <dgm:prSet presAssocID="{5A956423-AFBA-4C3A-9200-96285B75B364}" presName="textRect" presStyleLbl="revTx" presStyleIdx="2" presStyleCnt="4">
        <dgm:presLayoutVars>
          <dgm:chMax val="1"/>
          <dgm:chPref val="1"/>
        </dgm:presLayoutVars>
      </dgm:prSet>
      <dgm:spPr/>
    </dgm:pt>
    <dgm:pt modelId="{18277A28-CF71-4B9F-A33B-1D346314B850}" type="pres">
      <dgm:prSet presAssocID="{4B0A3AEF-7C60-4040-A0F8-C7D973C07678}" presName="sibTrans" presStyleLbl="sibTrans2D1" presStyleIdx="0" presStyleCnt="0"/>
      <dgm:spPr/>
    </dgm:pt>
    <dgm:pt modelId="{7E26B261-3A79-47F0-9B09-8592AC631F93}" type="pres">
      <dgm:prSet presAssocID="{12871211-7179-430F-9E19-AB1738F28521}" presName="compNode" presStyleCnt="0"/>
      <dgm:spPr/>
    </dgm:pt>
    <dgm:pt modelId="{D30918CF-96C0-4D02-B609-0001E02F374F}" type="pres">
      <dgm:prSet presAssocID="{12871211-7179-430F-9E19-AB1738F28521}" presName="iconBgRect" presStyleLbl="bgShp" presStyleIdx="3" presStyleCnt="4"/>
      <dgm:spPr/>
    </dgm:pt>
    <dgm:pt modelId="{04BBAAA6-891C-4678-AE93-AE4D4F29E859}" type="pres">
      <dgm:prSet presAssocID="{12871211-7179-430F-9E19-AB1738F285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2E8B567F-F3DC-4ADC-9867-CD69B37241BA}" type="pres">
      <dgm:prSet presAssocID="{12871211-7179-430F-9E19-AB1738F28521}" presName="spaceRect" presStyleCnt="0"/>
      <dgm:spPr/>
    </dgm:pt>
    <dgm:pt modelId="{513ED544-AD18-49D7-BC88-F0BE19808DF5}" type="pres">
      <dgm:prSet presAssocID="{12871211-7179-430F-9E19-AB1738F285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1AF829-5CAB-4F44-AE95-7E924950BB0F}" srcId="{35971A13-9C89-492D-9AB7-63AF507250E2}" destId="{497069B4-3397-4A80-908C-14B87F2E3F6D}" srcOrd="1" destOrd="0" parTransId="{62545083-F337-49E7-B958-4A5CA8726751}" sibTransId="{29D86AEF-76FF-4AAF-B83D-FF4AAF95D681}"/>
    <dgm:cxn modelId="{71B9432A-AEB7-4D3F-8D6B-5C5203146F44}" type="presOf" srcId="{E97E8D31-A1E7-4D73-BBAE-7A78D976F8E7}" destId="{9E8D35A7-F718-40DC-8CA3-8FDB9A96026B}" srcOrd="0" destOrd="0" presId="urn:microsoft.com/office/officeart/2018/2/layout/IconCircleList"/>
    <dgm:cxn modelId="{135F5433-75B0-44D1-B44A-C5DD2756E095}" srcId="{35971A13-9C89-492D-9AB7-63AF507250E2}" destId="{12871211-7179-430F-9E19-AB1738F28521}" srcOrd="3" destOrd="0" parTransId="{8F07467C-C936-48FC-BD51-376F42047A1D}" sibTransId="{0E1A87C8-1220-42C9-AF55-667A5C7F9E30}"/>
    <dgm:cxn modelId="{6273E640-BDF2-4DEF-B85D-E3B33F70FAFA}" type="presOf" srcId="{4B0A3AEF-7C60-4040-A0F8-C7D973C07678}" destId="{18277A28-CF71-4B9F-A33B-1D346314B850}" srcOrd="0" destOrd="0" presId="urn:microsoft.com/office/officeart/2018/2/layout/IconCircleList"/>
    <dgm:cxn modelId="{A8AD9C50-F2F7-4D1D-A06C-CF6FF33724F5}" type="presOf" srcId="{5A956423-AFBA-4C3A-9200-96285B75B364}" destId="{87C4DBE2-56A1-48E6-AD7D-64D10C03B575}" srcOrd="0" destOrd="0" presId="urn:microsoft.com/office/officeart/2018/2/layout/IconCircleList"/>
    <dgm:cxn modelId="{CF220875-618E-498C-B24D-90181335D0D6}" type="presOf" srcId="{35971A13-9C89-492D-9AB7-63AF507250E2}" destId="{A4FBE029-7F06-4212-821D-79E1113CEABB}" srcOrd="0" destOrd="0" presId="urn:microsoft.com/office/officeart/2018/2/layout/IconCircleList"/>
    <dgm:cxn modelId="{1364A192-57C8-42B1-B8A2-C69AAA0C7206}" type="presOf" srcId="{12871211-7179-430F-9E19-AB1738F28521}" destId="{513ED544-AD18-49D7-BC88-F0BE19808DF5}" srcOrd="0" destOrd="0" presId="urn:microsoft.com/office/officeart/2018/2/layout/IconCircleList"/>
    <dgm:cxn modelId="{FD8516BE-8D40-48BC-9C8F-F1A9C572B0C1}" srcId="{35971A13-9C89-492D-9AB7-63AF507250E2}" destId="{5A956423-AFBA-4C3A-9200-96285B75B364}" srcOrd="2" destOrd="0" parTransId="{23C627DF-3E5A-4234-88A4-15323CA0BCC9}" sibTransId="{4B0A3AEF-7C60-4040-A0F8-C7D973C07678}"/>
    <dgm:cxn modelId="{A17CF6C6-9E95-40A2-A894-CF177CD8C734}" type="presOf" srcId="{497069B4-3397-4A80-908C-14B87F2E3F6D}" destId="{BAEC1077-352E-46ED-B625-F79BA82B8A96}" srcOrd="0" destOrd="0" presId="urn:microsoft.com/office/officeart/2018/2/layout/IconCircleList"/>
    <dgm:cxn modelId="{978EF9C8-7AB7-4E58-BD8B-8C47EC09A1CB}" srcId="{35971A13-9C89-492D-9AB7-63AF507250E2}" destId="{E97E8D31-A1E7-4D73-BBAE-7A78D976F8E7}" srcOrd="0" destOrd="0" parTransId="{1280CCFF-C3FE-464C-90C8-9147F2BA93D3}" sibTransId="{CCE76BE6-26C0-4610-9DAA-B28EC6577481}"/>
    <dgm:cxn modelId="{738FD5F5-A8EC-4CC8-8683-C9EF9A2E9886}" type="presOf" srcId="{CCE76BE6-26C0-4610-9DAA-B28EC6577481}" destId="{5876E2AE-1174-4BBE-8FDB-B0E3FE17A126}" srcOrd="0" destOrd="0" presId="urn:microsoft.com/office/officeart/2018/2/layout/IconCircleList"/>
    <dgm:cxn modelId="{DDD0EEFA-E3E3-4D4F-B7EA-A25EB197B580}" type="presOf" srcId="{29D86AEF-76FF-4AAF-B83D-FF4AAF95D681}" destId="{992BB473-7093-4E35-9117-9B6F5B92DE68}" srcOrd="0" destOrd="0" presId="urn:microsoft.com/office/officeart/2018/2/layout/IconCircleList"/>
    <dgm:cxn modelId="{F6D82EE2-F2FC-4475-897B-00A2236B2740}" type="presParOf" srcId="{A4FBE029-7F06-4212-821D-79E1113CEABB}" destId="{5F2F98AF-DCF4-4402-802A-2B441B1437A0}" srcOrd="0" destOrd="0" presId="urn:microsoft.com/office/officeart/2018/2/layout/IconCircleList"/>
    <dgm:cxn modelId="{9E987A13-3A31-4021-848A-78EFDCE31ECF}" type="presParOf" srcId="{5F2F98AF-DCF4-4402-802A-2B441B1437A0}" destId="{87B8513A-6EAD-4341-92BC-DA013AD090F0}" srcOrd="0" destOrd="0" presId="urn:microsoft.com/office/officeart/2018/2/layout/IconCircleList"/>
    <dgm:cxn modelId="{F185D461-697F-464B-851F-76FA9DE50640}" type="presParOf" srcId="{87B8513A-6EAD-4341-92BC-DA013AD090F0}" destId="{A31C9452-FF1A-474B-8B61-DE7CFB906054}" srcOrd="0" destOrd="0" presId="urn:microsoft.com/office/officeart/2018/2/layout/IconCircleList"/>
    <dgm:cxn modelId="{30D37620-98D1-4817-9CE6-BDBBDF1FC06C}" type="presParOf" srcId="{87B8513A-6EAD-4341-92BC-DA013AD090F0}" destId="{1D124432-20D3-4D1A-96ED-749EB802B89A}" srcOrd="1" destOrd="0" presId="urn:microsoft.com/office/officeart/2018/2/layout/IconCircleList"/>
    <dgm:cxn modelId="{D886F72C-2213-401C-937F-45D5E01D9AA3}" type="presParOf" srcId="{87B8513A-6EAD-4341-92BC-DA013AD090F0}" destId="{BE77E2CC-F5A6-4587-A196-0A41A2437FBF}" srcOrd="2" destOrd="0" presId="urn:microsoft.com/office/officeart/2018/2/layout/IconCircleList"/>
    <dgm:cxn modelId="{3469355A-A930-4ECE-9927-13BE5CC888A7}" type="presParOf" srcId="{87B8513A-6EAD-4341-92BC-DA013AD090F0}" destId="{9E8D35A7-F718-40DC-8CA3-8FDB9A96026B}" srcOrd="3" destOrd="0" presId="urn:microsoft.com/office/officeart/2018/2/layout/IconCircleList"/>
    <dgm:cxn modelId="{6E864CE6-015F-4065-A118-7275737DD241}" type="presParOf" srcId="{5F2F98AF-DCF4-4402-802A-2B441B1437A0}" destId="{5876E2AE-1174-4BBE-8FDB-B0E3FE17A126}" srcOrd="1" destOrd="0" presId="urn:microsoft.com/office/officeart/2018/2/layout/IconCircleList"/>
    <dgm:cxn modelId="{A7B33684-D625-45F3-9554-4A1CED91DF57}" type="presParOf" srcId="{5F2F98AF-DCF4-4402-802A-2B441B1437A0}" destId="{C51B39F2-693B-4310-A377-BE47B4F767ED}" srcOrd="2" destOrd="0" presId="urn:microsoft.com/office/officeart/2018/2/layout/IconCircleList"/>
    <dgm:cxn modelId="{2BBC582E-33D1-42AE-B17F-6F60DFA2FB5D}" type="presParOf" srcId="{C51B39F2-693B-4310-A377-BE47B4F767ED}" destId="{8A28F68D-936B-4FC6-9563-713DC157C640}" srcOrd="0" destOrd="0" presId="urn:microsoft.com/office/officeart/2018/2/layout/IconCircleList"/>
    <dgm:cxn modelId="{FE5205C8-B58A-4D32-8F1B-3A4EABD5C804}" type="presParOf" srcId="{C51B39F2-693B-4310-A377-BE47B4F767ED}" destId="{70A99538-57FD-4220-B058-0E9A1029E78F}" srcOrd="1" destOrd="0" presId="urn:microsoft.com/office/officeart/2018/2/layout/IconCircleList"/>
    <dgm:cxn modelId="{F5455D9C-9933-4A75-AEC4-205FE98C625E}" type="presParOf" srcId="{C51B39F2-693B-4310-A377-BE47B4F767ED}" destId="{52BE0CEF-CF88-4302-97AF-0261F8352705}" srcOrd="2" destOrd="0" presId="urn:microsoft.com/office/officeart/2018/2/layout/IconCircleList"/>
    <dgm:cxn modelId="{DB048952-14F4-4072-814A-C03F4D2C028E}" type="presParOf" srcId="{C51B39F2-693B-4310-A377-BE47B4F767ED}" destId="{BAEC1077-352E-46ED-B625-F79BA82B8A96}" srcOrd="3" destOrd="0" presId="urn:microsoft.com/office/officeart/2018/2/layout/IconCircleList"/>
    <dgm:cxn modelId="{346FFF1C-9CC4-424F-8037-A62B623FE1BF}" type="presParOf" srcId="{5F2F98AF-DCF4-4402-802A-2B441B1437A0}" destId="{992BB473-7093-4E35-9117-9B6F5B92DE68}" srcOrd="3" destOrd="0" presId="urn:microsoft.com/office/officeart/2018/2/layout/IconCircleList"/>
    <dgm:cxn modelId="{380658FA-D74F-4227-8186-B3148641224E}" type="presParOf" srcId="{5F2F98AF-DCF4-4402-802A-2B441B1437A0}" destId="{6A490E25-881D-48C5-8162-50FE79F3DD31}" srcOrd="4" destOrd="0" presId="urn:microsoft.com/office/officeart/2018/2/layout/IconCircleList"/>
    <dgm:cxn modelId="{8F05A317-65AB-47F9-881E-B448ED38FB23}" type="presParOf" srcId="{6A490E25-881D-48C5-8162-50FE79F3DD31}" destId="{6AD24CAF-B5EE-44EA-896B-62E6040918E5}" srcOrd="0" destOrd="0" presId="urn:microsoft.com/office/officeart/2018/2/layout/IconCircleList"/>
    <dgm:cxn modelId="{3AFC9522-3430-41CB-B1F5-2A8254660CEE}" type="presParOf" srcId="{6A490E25-881D-48C5-8162-50FE79F3DD31}" destId="{2A37810C-9C1E-4CF4-AEED-0263F9CCAC22}" srcOrd="1" destOrd="0" presId="urn:microsoft.com/office/officeart/2018/2/layout/IconCircleList"/>
    <dgm:cxn modelId="{95CB3422-8E81-4F40-B4EB-EFCF464FBE4E}" type="presParOf" srcId="{6A490E25-881D-48C5-8162-50FE79F3DD31}" destId="{C604D156-367D-4310-B4D9-F7BC8094FE5C}" srcOrd="2" destOrd="0" presId="urn:microsoft.com/office/officeart/2018/2/layout/IconCircleList"/>
    <dgm:cxn modelId="{7F0103C5-2F79-4293-A16B-ABFDCD19E4C9}" type="presParOf" srcId="{6A490E25-881D-48C5-8162-50FE79F3DD31}" destId="{87C4DBE2-56A1-48E6-AD7D-64D10C03B575}" srcOrd="3" destOrd="0" presId="urn:microsoft.com/office/officeart/2018/2/layout/IconCircleList"/>
    <dgm:cxn modelId="{FC2C6433-EDFA-4E4A-B2A0-9F9AEC20B537}" type="presParOf" srcId="{5F2F98AF-DCF4-4402-802A-2B441B1437A0}" destId="{18277A28-CF71-4B9F-A33B-1D346314B850}" srcOrd="5" destOrd="0" presId="urn:microsoft.com/office/officeart/2018/2/layout/IconCircleList"/>
    <dgm:cxn modelId="{6563AF49-4FC9-4483-9BC6-6D9632FBF5C6}" type="presParOf" srcId="{5F2F98AF-DCF4-4402-802A-2B441B1437A0}" destId="{7E26B261-3A79-47F0-9B09-8592AC631F93}" srcOrd="6" destOrd="0" presId="urn:microsoft.com/office/officeart/2018/2/layout/IconCircleList"/>
    <dgm:cxn modelId="{7FDC21B5-9DA5-41AE-96AE-76F9035D8D60}" type="presParOf" srcId="{7E26B261-3A79-47F0-9B09-8592AC631F93}" destId="{D30918CF-96C0-4D02-B609-0001E02F374F}" srcOrd="0" destOrd="0" presId="urn:microsoft.com/office/officeart/2018/2/layout/IconCircleList"/>
    <dgm:cxn modelId="{E04F27AE-0A59-497B-A8CB-67F8F850FC1E}" type="presParOf" srcId="{7E26B261-3A79-47F0-9B09-8592AC631F93}" destId="{04BBAAA6-891C-4678-AE93-AE4D4F29E859}" srcOrd="1" destOrd="0" presId="urn:microsoft.com/office/officeart/2018/2/layout/IconCircleList"/>
    <dgm:cxn modelId="{EB38DC7B-E3BE-43F7-882E-060F493536D0}" type="presParOf" srcId="{7E26B261-3A79-47F0-9B09-8592AC631F93}" destId="{2E8B567F-F3DC-4ADC-9867-CD69B37241BA}" srcOrd="2" destOrd="0" presId="urn:microsoft.com/office/officeart/2018/2/layout/IconCircleList"/>
    <dgm:cxn modelId="{B88DA220-CC3E-4760-8AE9-681746DA9060}" type="presParOf" srcId="{7E26B261-3A79-47F0-9B09-8592AC631F93}" destId="{513ED544-AD18-49D7-BC88-F0BE19808D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E975FF-0CC0-466A-ADD2-58B4288697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9FAD14-F7E6-4DD2-B37B-87EC166D2D72}">
      <dgm:prSet/>
      <dgm:spPr/>
      <dgm:t>
        <a:bodyPr/>
        <a:lstStyle/>
        <a:p>
          <a:r>
            <a:rPr lang="es-US"/>
            <a:t>Tecnología. </a:t>
          </a:r>
          <a:endParaRPr lang="en-US"/>
        </a:p>
      </dgm:t>
    </dgm:pt>
    <dgm:pt modelId="{10878532-AD50-485F-BD4B-2F8A680F55C7}" type="parTrans" cxnId="{AA3385C2-4FDF-4BE7-B0B6-095334CC9C9C}">
      <dgm:prSet/>
      <dgm:spPr/>
      <dgm:t>
        <a:bodyPr/>
        <a:lstStyle/>
        <a:p>
          <a:endParaRPr lang="en-US"/>
        </a:p>
      </dgm:t>
    </dgm:pt>
    <dgm:pt modelId="{BA4F1DE6-0074-4796-927E-3F7D300EDB06}" type="sibTrans" cxnId="{AA3385C2-4FDF-4BE7-B0B6-095334CC9C9C}">
      <dgm:prSet/>
      <dgm:spPr/>
      <dgm:t>
        <a:bodyPr/>
        <a:lstStyle/>
        <a:p>
          <a:endParaRPr lang="en-US"/>
        </a:p>
      </dgm:t>
    </dgm:pt>
    <dgm:pt modelId="{3B50B2F2-384B-4DEC-AAEB-225BF8B079C3}">
      <dgm:prSet/>
      <dgm:spPr/>
      <dgm:t>
        <a:bodyPr/>
        <a:lstStyle/>
        <a:p>
          <a:r>
            <a:rPr lang="es-US"/>
            <a:t>Banca y finanzas. </a:t>
          </a:r>
          <a:endParaRPr lang="en-US"/>
        </a:p>
      </dgm:t>
    </dgm:pt>
    <dgm:pt modelId="{36855B99-270E-4C7C-BDF6-3432FC343BD3}" type="parTrans" cxnId="{BCFCA470-70B1-4618-8636-1BB6F2A1B25A}">
      <dgm:prSet/>
      <dgm:spPr/>
      <dgm:t>
        <a:bodyPr/>
        <a:lstStyle/>
        <a:p>
          <a:endParaRPr lang="en-US"/>
        </a:p>
      </dgm:t>
    </dgm:pt>
    <dgm:pt modelId="{6A245E06-018F-45EB-B1C7-F632FC24D0B5}" type="sibTrans" cxnId="{BCFCA470-70B1-4618-8636-1BB6F2A1B25A}">
      <dgm:prSet/>
      <dgm:spPr/>
      <dgm:t>
        <a:bodyPr/>
        <a:lstStyle/>
        <a:p>
          <a:endParaRPr lang="en-US"/>
        </a:p>
      </dgm:t>
    </dgm:pt>
    <dgm:pt modelId="{28689FCF-EC5B-4A15-9EAC-404D048521C0}">
      <dgm:prSet/>
      <dgm:spPr/>
      <dgm:t>
        <a:bodyPr/>
        <a:lstStyle/>
        <a:p>
          <a:r>
            <a:rPr lang="es-US"/>
            <a:t>Comercio electrónico.</a:t>
          </a:r>
          <a:endParaRPr lang="en-US"/>
        </a:p>
      </dgm:t>
    </dgm:pt>
    <dgm:pt modelId="{681ED1AC-0E36-4561-8DC3-3B55B26F1B61}" type="parTrans" cxnId="{E2B8B8FA-D77C-4A13-8677-1A7F81458F40}">
      <dgm:prSet/>
      <dgm:spPr/>
      <dgm:t>
        <a:bodyPr/>
        <a:lstStyle/>
        <a:p>
          <a:endParaRPr lang="en-US"/>
        </a:p>
      </dgm:t>
    </dgm:pt>
    <dgm:pt modelId="{989EAC9E-78A6-4472-81B0-55EDE5C52702}" type="sibTrans" cxnId="{E2B8B8FA-D77C-4A13-8677-1A7F81458F40}">
      <dgm:prSet/>
      <dgm:spPr/>
      <dgm:t>
        <a:bodyPr/>
        <a:lstStyle/>
        <a:p>
          <a:endParaRPr lang="en-US"/>
        </a:p>
      </dgm:t>
    </dgm:pt>
    <dgm:pt modelId="{8C25ED55-49AD-4E81-BA3D-A2BF4FCFCDBE}">
      <dgm:prSet/>
      <dgm:spPr/>
      <dgm:t>
        <a:bodyPr/>
        <a:lstStyle/>
        <a:p>
          <a:r>
            <a:rPr lang="es-US"/>
            <a:t>Educación. </a:t>
          </a:r>
          <a:endParaRPr lang="en-US"/>
        </a:p>
      </dgm:t>
    </dgm:pt>
    <dgm:pt modelId="{466B4EBE-E6E4-4C0F-B95F-C0B8CB7B1EEA}" type="parTrans" cxnId="{6ED25FE8-4A35-4B78-AE4E-58722EC497F8}">
      <dgm:prSet/>
      <dgm:spPr/>
      <dgm:t>
        <a:bodyPr/>
        <a:lstStyle/>
        <a:p>
          <a:endParaRPr lang="en-US"/>
        </a:p>
      </dgm:t>
    </dgm:pt>
    <dgm:pt modelId="{0A0D1F51-9BEF-4131-9728-651B097C09B8}" type="sibTrans" cxnId="{6ED25FE8-4A35-4B78-AE4E-58722EC497F8}">
      <dgm:prSet/>
      <dgm:spPr/>
      <dgm:t>
        <a:bodyPr/>
        <a:lstStyle/>
        <a:p>
          <a:endParaRPr lang="en-US"/>
        </a:p>
      </dgm:t>
    </dgm:pt>
    <dgm:pt modelId="{F5455D71-B297-4C96-B419-0DEAD5D359E7}">
      <dgm:prSet/>
      <dgm:spPr/>
      <dgm:t>
        <a:bodyPr/>
        <a:lstStyle/>
        <a:p>
          <a:r>
            <a:rPr lang="es-US"/>
            <a:t>Medios de comunicación y entretenimiento. </a:t>
          </a:r>
          <a:endParaRPr lang="en-US"/>
        </a:p>
      </dgm:t>
    </dgm:pt>
    <dgm:pt modelId="{96B6A331-6DF7-44A1-95AE-B0990F6ADF06}" type="parTrans" cxnId="{9E1B6C5D-8DBA-465D-8D1D-5492091B9A3D}">
      <dgm:prSet/>
      <dgm:spPr/>
      <dgm:t>
        <a:bodyPr/>
        <a:lstStyle/>
        <a:p>
          <a:endParaRPr lang="en-US"/>
        </a:p>
      </dgm:t>
    </dgm:pt>
    <dgm:pt modelId="{F7241B2C-41A3-4308-BCDD-3CD47C514429}" type="sibTrans" cxnId="{9E1B6C5D-8DBA-465D-8D1D-5492091B9A3D}">
      <dgm:prSet/>
      <dgm:spPr/>
      <dgm:t>
        <a:bodyPr/>
        <a:lstStyle/>
        <a:p>
          <a:endParaRPr lang="en-US"/>
        </a:p>
      </dgm:t>
    </dgm:pt>
    <dgm:pt modelId="{1D3B91C2-22BF-4DA3-BEF8-CA1F0FB2602C}" type="pres">
      <dgm:prSet presAssocID="{E1E975FF-0CC0-466A-ADD2-58B4288697EE}" presName="root" presStyleCnt="0">
        <dgm:presLayoutVars>
          <dgm:dir/>
          <dgm:resizeHandles val="exact"/>
        </dgm:presLayoutVars>
      </dgm:prSet>
      <dgm:spPr/>
    </dgm:pt>
    <dgm:pt modelId="{8B242F38-B2ED-45DD-8E1C-FE36F3B65C99}" type="pres">
      <dgm:prSet presAssocID="{DB9FAD14-F7E6-4DD2-B37B-87EC166D2D72}" presName="compNode" presStyleCnt="0"/>
      <dgm:spPr/>
    </dgm:pt>
    <dgm:pt modelId="{DB39F69F-7905-4F65-A12E-5477131E1848}" type="pres">
      <dgm:prSet presAssocID="{DB9FAD14-F7E6-4DD2-B37B-87EC166D2D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F9CE88F-FA3F-49FF-AB9A-2965C7D55D68}" type="pres">
      <dgm:prSet presAssocID="{DB9FAD14-F7E6-4DD2-B37B-87EC166D2D72}" presName="spaceRect" presStyleCnt="0"/>
      <dgm:spPr/>
    </dgm:pt>
    <dgm:pt modelId="{2214364A-74F3-456B-8F2C-2133906F772C}" type="pres">
      <dgm:prSet presAssocID="{DB9FAD14-F7E6-4DD2-B37B-87EC166D2D72}" presName="textRect" presStyleLbl="revTx" presStyleIdx="0" presStyleCnt="5">
        <dgm:presLayoutVars>
          <dgm:chMax val="1"/>
          <dgm:chPref val="1"/>
        </dgm:presLayoutVars>
      </dgm:prSet>
      <dgm:spPr/>
    </dgm:pt>
    <dgm:pt modelId="{11BBF552-36BC-4BB7-811F-9CDFD66F3E57}" type="pres">
      <dgm:prSet presAssocID="{BA4F1DE6-0074-4796-927E-3F7D300EDB06}" presName="sibTrans" presStyleCnt="0"/>
      <dgm:spPr/>
    </dgm:pt>
    <dgm:pt modelId="{79626590-D717-4007-A2AD-8D9622BA8047}" type="pres">
      <dgm:prSet presAssocID="{3B50B2F2-384B-4DEC-AAEB-225BF8B079C3}" presName="compNode" presStyleCnt="0"/>
      <dgm:spPr/>
    </dgm:pt>
    <dgm:pt modelId="{0E864B0C-06AD-480F-AC54-1D5BFA177B69}" type="pres">
      <dgm:prSet presAssocID="{3B50B2F2-384B-4DEC-AAEB-225BF8B079C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5A79EB16-5531-454C-A495-406B6E74A34E}" type="pres">
      <dgm:prSet presAssocID="{3B50B2F2-384B-4DEC-AAEB-225BF8B079C3}" presName="spaceRect" presStyleCnt="0"/>
      <dgm:spPr/>
    </dgm:pt>
    <dgm:pt modelId="{5297889B-E568-46DC-8633-44574432889B}" type="pres">
      <dgm:prSet presAssocID="{3B50B2F2-384B-4DEC-AAEB-225BF8B079C3}" presName="textRect" presStyleLbl="revTx" presStyleIdx="1" presStyleCnt="5">
        <dgm:presLayoutVars>
          <dgm:chMax val="1"/>
          <dgm:chPref val="1"/>
        </dgm:presLayoutVars>
      </dgm:prSet>
      <dgm:spPr/>
    </dgm:pt>
    <dgm:pt modelId="{A15C332F-EA8A-4274-91FC-8E6DAB0616AA}" type="pres">
      <dgm:prSet presAssocID="{6A245E06-018F-45EB-B1C7-F632FC24D0B5}" presName="sibTrans" presStyleCnt="0"/>
      <dgm:spPr/>
    </dgm:pt>
    <dgm:pt modelId="{39FA37D4-7A43-4B42-9A63-58A1EDE6B7CA}" type="pres">
      <dgm:prSet presAssocID="{28689FCF-EC5B-4A15-9EAC-404D048521C0}" presName="compNode" presStyleCnt="0"/>
      <dgm:spPr/>
    </dgm:pt>
    <dgm:pt modelId="{1199141D-A821-409B-8763-53B21C0683B8}" type="pres">
      <dgm:prSet presAssocID="{28689FCF-EC5B-4A15-9EAC-404D048521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6D04DBCE-371A-4BA9-AD19-40AB233A9968}" type="pres">
      <dgm:prSet presAssocID="{28689FCF-EC5B-4A15-9EAC-404D048521C0}" presName="spaceRect" presStyleCnt="0"/>
      <dgm:spPr/>
    </dgm:pt>
    <dgm:pt modelId="{91AD28FD-77B6-4767-A5BB-44FC35CF0483}" type="pres">
      <dgm:prSet presAssocID="{28689FCF-EC5B-4A15-9EAC-404D048521C0}" presName="textRect" presStyleLbl="revTx" presStyleIdx="2" presStyleCnt="5">
        <dgm:presLayoutVars>
          <dgm:chMax val="1"/>
          <dgm:chPref val="1"/>
        </dgm:presLayoutVars>
      </dgm:prSet>
      <dgm:spPr/>
    </dgm:pt>
    <dgm:pt modelId="{7FA62F31-B0CE-486E-AC51-0F38B1AF166F}" type="pres">
      <dgm:prSet presAssocID="{989EAC9E-78A6-4472-81B0-55EDE5C52702}" presName="sibTrans" presStyleCnt="0"/>
      <dgm:spPr/>
    </dgm:pt>
    <dgm:pt modelId="{61EC204A-C3D8-43AD-90D4-AE9CA3507EAB}" type="pres">
      <dgm:prSet presAssocID="{8C25ED55-49AD-4E81-BA3D-A2BF4FCFCDBE}" presName="compNode" presStyleCnt="0"/>
      <dgm:spPr/>
    </dgm:pt>
    <dgm:pt modelId="{C90D640C-423F-4E25-A5AE-FC17C53480BE}" type="pres">
      <dgm:prSet presAssocID="{8C25ED55-49AD-4E81-BA3D-A2BF4FCFCD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ro educativo"/>
        </a:ext>
      </dgm:extLst>
    </dgm:pt>
    <dgm:pt modelId="{7ADC709B-3B5A-47FE-BA88-164AC536902E}" type="pres">
      <dgm:prSet presAssocID="{8C25ED55-49AD-4E81-BA3D-A2BF4FCFCDBE}" presName="spaceRect" presStyleCnt="0"/>
      <dgm:spPr/>
    </dgm:pt>
    <dgm:pt modelId="{8F2AA619-2442-4F98-A120-85E4B9C93EEC}" type="pres">
      <dgm:prSet presAssocID="{8C25ED55-49AD-4E81-BA3D-A2BF4FCFCDBE}" presName="textRect" presStyleLbl="revTx" presStyleIdx="3" presStyleCnt="5">
        <dgm:presLayoutVars>
          <dgm:chMax val="1"/>
          <dgm:chPref val="1"/>
        </dgm:presLayoutVars>
      </dgm:prSet>
      <dgm:spPr/>
    </dgm:pt>
    <dgm:pt modelId="{80CA74AC-F627-450D-B2DC-E0066FFF6AC2}" type="pres">
      <dgm:prSet presAssocID="{0A0D1F51-9BEF-4131-9728-651B097C09B8}" presName="sibTrans" presStyleCnt="0"/>
      <dgm:spPr/>
    </dgm:pt>
    <dgm:pt modelId="{5516769A-A534-49CB-9805-2ACB76B366BD}" type="pres">
      <dgm:prSet presAssocID="{F5455D71-B297-4C96-B419-0DEAD5D359E7}" presName="compNode" presStyleCnt="0"/>
      <dgm:spPr/>
    </dgm:pt>
    <dgm:pt modelId="{3A967BD7-685D-439B-9781-C42A588C8CCD}" type="pres">
      <dgm:prSet presAssocID="{F5455D71-B297-4C96-B419-0DEAD5D359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BCB61871-6B2B-4426-BD2B-D784B6F780A9}" type="pres">
      <dgm:prSet presAssocID="{F5455D71-B297-4C96-B419-0DEAD5D359E7}" presName="spaceRect" presStyleCnt="0"/>
      <dgm:spPr/>
    </dgm:pt>
    <dgm:pt modelId="{1C60AC55-DCD6-4B53-B78A-5A43F3B18DA0}" type="pres">
      <dgm:prSet presAssocID="{F5455D71-B297-4C96-B419-0DEAD5D359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AB92622-D597-4F7F-BF71-C80B6E66115C}" type="presOf" srcId="{8C25ED55-49AD-4E81-BA3D-A2BF4FCFCDBE}" destId="{8F2AA619-2442-4F98-A120-85E4B9C93EEC}" srcOrd="0" destOrd="0" presId="urn:microsoft.com/office/officeart/2018/2/layout/IconLabelList"/>
    <dgm:cxn modelId="{80DBB83A-DC9A-4298-9415-D91D18E50A8D}" type="presOf" srcId="{28689FCF-EC5B-4A15-9EAC-404D048521C0}" destId="{91AD28FD-77B6-4767-A5BB-44FC35CF0483}" srcOrd="0" destOrd="0" presId="urn:microsoft.com/office/officeart/2018/2/layout/IconLabelList"/>
    <dgm:cxn modelId="{C53EB24D-794C-47A8-8B49-8388F3686006}" type="presOf" srcId="{3B50B2F2-384B-4DEC-AAEB-225BF8B079C3}" destId="{5297889B-E568-46DC-8633-44574432889B}" srcOrd="0" destOrd="0" presId="urn:microsoft.com/office/officeart/2018/2/layout/IconLabelList"/>
    <dgm:cxn modelId="{9E1B6C5D-8DBA-465D-8D1D-5492091B9A3D}" srcId="{E1E975FF-0CC0-466A-ADD2-58B4288697EE}" destId="{F5455D71-B297-4C96-B419-0DEAD5D359E7}" srcOrd="4" destOrd="0" parTransId="{96B6A331-6DF7-44A1-95AE-B0990F6ADF06}" sibTransId="{F7241B2C-41A3-4308-BCDD-3CD47C514429}"/>
    <dgm:cxn modelId="{BCFCA470-70B1-4618-8636-1BB6F2A1B25A}" srcId="{E1E975FF-0CC0-466A-ADD2-58B4288697EE}" destId="{3B50B2F2-384B-4DEC-AAEB-225BF8B079C3}" srcOrd="1" destOrd="0" parTransId="{36855B99-270E-4C7C-BDF6-3432FC343BD3}" sibTransId="{6A245E06-018F-45EB-B1C7-F632FC24D0B5}"/>
    <dgm:cxn modelId="{AA3385C2-4FDF-4BE7-B0B6-095334CC9C9C}" srcId="{E1E975FF-0CC0-466A-ADD2-58B4288697EE}" destId="{DB9FAD14-F7E6-4DD2-B37B-87EC166D2D72}" srcOrd="0" destOrd="0" parTransId="{10878532-AD50-485F-BD4B-2F8A680F55C7}" sibTransId="{BA4F1DE6-0074-4796-927E-3F7D300EDB06}"/>
    <dgm:cxn modelId="{40F504C6-0C0A-4084-BA52-E68F34553B15}" type="presOf" srcId="{F5455D71-B297-4C96-B419-0DEAD5D359E7}" destId="{1C60AC55-DCD6-4B53-B78A-5A43F3B18DA0}" srcOrd="0" destOrd="0" presId="urn:microsoft.com/office/officeart/2018/2/layout/IconLabelList"/>
    <dgm:cxn modelId="{6A0AF0CB-D892-48B0-8A3A-A76FD5DAA6D5}" type="presOf" srcId="{E1E975FF-0CC0-466A-ADD2-58B4288697EE}" destId="{1D3B91C2-22BF-4DA3-BEF8-CA1F0FB2602C}" srcOrd="0" destOrd="0" presId="urn:microsoft.com/office/officeart/2018/2/layout/IconLabelList"/>
    <dgm:cxn modelId="{6ED25FE8-4A35-4B78-AE4E-58722EC497F8}" srcId="{E1E975FF-0CC0-466A-ADD2-58B4288697EE}" destId="{8C25ED55-49AD-4E81-BA3D-A2BF4FCFCDBE}" srcOrd="3" destOrd="0" parTransId="{466B4EBE-E6E4-4C0F-B95F-C0B8CB7B1EEA}" sibTransId="{0A0D1F51-9BEF-4131-9728-651B097C09B8}"/>
    <dgm:cxn modelId="{B26372F7-5973-4205-AA18-81DF4AD37FA4}" type="presOf" srcId="{DB9FAD14-F7E6-4DD2-B37B-87EC166D2D72}" destId="{2214364A-74F3-456B-8F2C-2133906F772C}" srcOrd="0" destOrd="0" presId="urn:microsoft.com/office/officeart/2018/2/layout/IconLabelList"/>
    <dgm:cxn modelId="{E2B8B8FA-D77C-4A13-8677-1A7F81458F40}" srcId="{E1E975FF-0CC0-466A-ADD2-58B4288697EE}" destId="{28689FCF-EC5B-4A15-9EAC-404D048521C0}" srcOrd="2" destOrd="0" parTransId="{681ED1AC-0E36-4561-8DC3-3B55B26F1B61}" sibTransId="{989EAC9E-78A6-4472-81B0-55EDE5C52702}"/>
    <dgm:cxn modelId="{87CBB4EA-A083-4BAB-A39E-4C0C34FDEEB4}" type="presParOf" srcId="{1D3B91C2-22BF-4DA3-BEF8-CA1F0FB2602C}" destId="{8B242F38-B2ED-45DD-8E1C-FE36F3B65C99}" srcOrd="0" destOrd="0" presId="urn:microsoft.com/office/officeart/2018/2/layout/IconLabelList"/>
    <dgm:cxn modelId="{9C811CA0-4B54-4561-AC3C-B213294C00AC}" type="presParOf" srcId="{8B242F38-B2ED-45DD-8E1C-FE36F3B65C99}" destId="{DB39F69F-7905-4F65-A12E-5477131E1848}" srcOrd="0" destOrd="0" presId="urn:microsoft.com/office/officeart/2018/2/layout/IconLabelList"/>
    <dgm:cxn modelId="{18E0CD80-A164-470E-980F-8EE2CB0B1E2B}" type="presParOf" srcId="{8B242F38-B2ED-45DD-8E1C-FE36F3B65C99}" destId="{0F9CE88F-FA3F-49FF-AB9A-2965C7D55D68}" srcOrd="1" destOrd="0" presId="urn:microsoft.com/office/officeart/2018/2/layout/IconLabelList"/>
    <dgm:cxn modelId="{A853777B-1DB5-4FA3-B1C9-153A713E5A05}" type="presParOf" srcId="{8B242F38-B2ED-45DD-8E1C-FE36F3B65C99}" destId="{2214364A-74F3-456B-8F2C-2133906F772C}" srcOrd="2" destOrd="0" presId="urn:microsoft.com/office/officeart/2018/2/layout/IconLabelList"/>
    <dgm:cxn modelId="{B61F7247-738B-41CA-B44E-A9193A24EE55}" type="presParOf" srcId="{1D3B91C2-22BF-4DA3-BEF8-CA1F0FB2602C}" destId="{11BBF552-36BC-4BB7-811F-9CDFD66F3E57}" srcOrd="1" destOrd="0" presId="urn:microsoft.com/office/officeart/2018/2/layout/IconLabelList"/>
    <dgm:cxn modelId="{FD1D97F4-8BAB-45C4-947C-6552C606B47C}" type="presParOf" srcId="{1D3B91C2-22BF-4DA3-BEF8-CA1F0FB2602C}" destId="{79626590-D717-4007-A2AD-8D9622BA8047}" srcOrd="2" destOrd="0" presId="urn:microsoft.com/office/officeart/2018/2/layout/IconLabelList"/>
    <dgm:cxn modelId="{CB7E7FEA-FC52-4F15-823D-40340EDE5A23}" type="presParOf" srcId="{79626590-D717-4007-A2AD-8D9622BA8047}" destId="{0E864B0C-06AD-480F-AC54-1D5BFA177B69}" srcOrd="0" destOrd="0" presId="urn:microsoft.com/office/officeart/2018/2/layout/IconLabelList"/>
    <dgm:cxn modelId="{3C1416DD-414A-42D7-85A4-22DBB3BB0055}" type="presParOf" srcId="{79626590-D717-4007-A2AD-8D9622BA8047}" destId="{5A79EB16-5531-454C-A495-406B6E74A34E}" srcOrd="1" destOrd="0" presId="urn:microsoft.com/office/officeart/2018/2/layout/IconLabelList"/>
    <dgm:cxn modelId="{E2441979-67DA-48F5-A4C6-E0CDEA2F0E84}" type="presParOf" srcId="{79626590-D717-4007-A2AD-8D9622BA8047}" destId="{5297889B-E568-46DC-8633-44574432889B}" srcOrd="2" destOrd="0" presId="urn:microsoft.com/office/officeart/2018/2/layout/IconLabelList"/>
    <dgm:cxn modelId="{1BDB3001-A403-477B-BA51-049C64F42A2E}" type="presParOf" srcId="{1D3B91C2-22BF-4DA3-BEF8-CA1F0FB2602C}" destId="{A15C332F-EA8A-4274-91FC-8E6DAB0616AA}" srcOrd="3" destOrd="0" presId="urn:microsoft.com/office/officeart/2018/2/layout/IconLabelList"/>
    <dgm:cxn modelId="{B25CB1C5-0AD1-4415-8EAB-E6206A8D2187}" type="presParOf" srcId="{1D3B91C2-22BF-4DA3-BEF8-CA1F0FB2602C}" destId="{39FA37D4-7A43-4B42-9A63-58A1EDE6B7CA}" srcOrd="4" destOrd="0" presId="urn:microsoft.com/office/officeart/2018/2/layout/IconLabelList"/>
    <dgm:cxn modelId="{803873B9-E007-45ED-AD56-D60F24264D6B}" type="presParOf" srcId="{39FA37D4-7A43-4B42-9A63-58A1EDE6B7CA}" destId="{1199141D-A821-409B-8763-53B21C0683B8}" srcOrd="0" destOrd="0" presId="urn:microsoft.com/office/officeart/2018/2/layout/IconLabelList"/>
    <dgm:cxn modelId="{59019CE7-3C1C-4683-9ED9-6209CECD57AC}" type="presParOf" srcId="{39FA37D4-7A43-4B42-9A63-58A1EDE6B7CA}" destId="{6D04DBCE-371A-4BA9-AD19-40AB233A9968}" srcOrd="1" destOrd="0" presId="urn:microsoft.com/office/officeart/2018/2/layout/IconLabelList"/>
    <dgm:cxn modelId="{A03D76D9-BBA0-4194-BBBF-216A2AB838E2}" type="presParOf" srcId="{39FA37D4-7A43-4B42-9A63-58A1EDE6B7CA}" destId="{91AD28FD-77B6-4767-A5BB-44FC35CF0483}" srcOrd="2" destOrd="0" presId="urn:microsoft.com/office/officeart/2018/2/layout/IconLabelList"/>
    <dgm:cxn modelId="{C166FC2C-BFF6-4E4D-A451-7DDD5DC23E98}" type="presParOf" srcId="{1D3B91C2-22BF-4DA3-BEF8-CA1F0FB2602C}" destId="{7FA62F31-B0CE-486E-AC51-0F38B1AF166F}" srcOrd="5" destOrd="0" presId="urn:microsoft.com/office/officeart/2018/2/layout/IconLabelList"/>
    <dgm:cxn modelId="{8011BA74-5964-4CEA-B958-717577BCA3EB}" type="presParOf" srcId="{1D3B91C2-22BF-4DA3-BEF8-CA1F0FB2602C}" destId="{61EC204A-C3D8-43AD-90D4-AE9CA3507EAB}" srcOrd="6" destOrd="0" presId="urn:microsoft.com/office/officeart/2018/2/layout/IconLabelList"/>
    <dgm:cxn modelId="{BD865F42-6C0C-4CDF-B8D6-6B517245BFA2}" type="presParOf" srcId="{61EC204A-C3D8-43AD-90D4-AE9CA3507EAB}" destId="{C90D640C-423F-4E25-A5AE-FC17C53480BE}" srcOrd="0" destOrd="0" presId="urn:microsoft.com/office/officeart/2018/2/layout/IconLabelList"/>
    <dgm:cxn modelId="{3958D8DE-D81A-4C9F-B992-ACC60DFA9EE6}" type="presParOf" srcId="{61EC204A-C3D8-43AD-90D4-AE9CA3507EAB}" destId="{7ADC709B-3B5A-47FE-BA88-164AC536902E}" srcOrd="1" destOrd="0" presId="urn:microsoft.com/office/officeart/2018/2/layout/IconLabelList"/>
    <dgm:cxn modelId="{EAA5E5A6-8166-495B-947F-9AE559C5348D}" type="presParOf" srcId="{61EC204A-C3D8-43AD-90D4-AE9CA3507EAB}" destId="{8F2AA619-2442-4F98-A120-85E4B9C93EEC}" srcOrd="2" destOrd="0" presId="urn:microsoft.com/office/officeart/2018/2/layout/IconLabelList"/>
    <dgm:cxn modelId="{F8C114EF-CD99-4672-9393-E2CA7751490F}" type="presParOf" srcId="{1D3B91C2-22BF-4DA3-BEF8-CA1F0FB2602C}" destId="{80CA74AC-F627-450D-B2DC-E0066FFF6AC2}" srcOrd="7" destOrd="0" presId="urn:microsoft.com/office/officeart/2018/2/layout/IconLabelList"/>
    <dgm:cxn modelId="{2C4CE910-9894-4B28-A8A1-6AD8FA677E94}" type="presParOf" srcId="{1D3B91C2-22BF-4DA3-BEF8-CA1F0FB2602C}" destId="{5516769A-A534-49CB-9805-2ACB76B366BD}" srcOrd="8" destOrd="0" presId="urn:microsoft.com/office/officeart/2018/2/layout/IconLabelList"/>
    <dgm:cxn modelId="{971143FC-1947-495B-94AB-88EBF4083F07}" type="presParOf" srcId="{5516769A-A534-49CB-9805-2ACB76B366BD}" destId="{3A967BD7-685D-439B-9781-C42A588C8CCD}" srcOrd="0" destOrd="0" presId="urn:microsoft.com/office/officeart/2018/2/layout/IconLabelList"/>
    <dgm:cxn modelId="{01DF82A5-F418-4F35-9503-877C71D181D9}" type="presParOf" srcId="{5516769A-A534-49CB-9805-2ACB76B366BD}" destId="{BCB61871-6B2B-4426-BD2B-D784B6F780A9}" srcOrd="1" destOrd="0" presId="urn:microsoft.com/office/officeart/2018/2/layout/IconLabelList"/>
    <dgm:cxn modelId="{92F27E65-C34C-4207-AE2F-36F2018753F6}" type="presParOf" srcId="{5516769A-A534-49CB-9805-2ACB76B366BD}" destId="{1C60AC55-DCD6-4B53-B78A-5A43F3B18D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16C55F-EC2E-45D0-A0F2-F2A3F4BF73E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A901ED-6585-48AC-90FD-CE51295B20A4}">
      <dgm:prSet/>
      <dgm:spPr/>
      <dgm:t>
        <a:bodyPr/>
        <a:lstStyle/>
        <a:p>
          <a:r>
            <a:rPr lang="es-US" b="0" i="0"/>
            <a:t>Creación de Tablas y Bases de Datos</a:t>
          </a:r>
          <a:endParaRPr lang="en-US"/>
        </a:p>
      </dgm:t>
    </dgm:pt>
    <dgm:pt modelId="{F10BBD02-5787-4D35-B001-CD17F6940228}" type="parTrans" cxnId="{C9EC697D-DF5C-4136-A3A2-35B638AD803D}">
      <dgm:prSet/>
      <dgm:spPr/>
      <dgm:t>
        <a:bodyPr/>
        <a:lstStyle/>
        <a:p>
          <a:endParaRPr lang="en-US"/>
        </a:p>
      </dgm:t>
    </dgm:pt>
    <dgm:pt modelId="{A3EDAB42-908A-4962-9DDB-3C573B314F72}" type="sibTrans" cxnId="{C9EC697D-DF5C-4136-A3A2-35B638AD803D}">
      <dgm:prSet/>
      <dgm:spPr/>
      <dgm:t>
        <a:bodyPr/>
        <a:lstStyle/>
        <a:p>
          <a:endParaRPr lang="en-US"/>
        </a:p>
      </dgm:t>
    </dgm:pt>
    <dgm:pt modelId="{21D49DE0-8BB5-4508-BB3C-525C53E315B0}">
      <dgm:prSet/>
      <dgm:spPr/>
      <dgm:t>
        <a:bodyPr/>
        <a:lstStyle/>
        <a:p>
          <a:r>
            <a:rPr lang="es-US" b="0" i="0"/>
            <a:t>Análisis de Datos</a:t>
          </a:r>
          <a:endParaRPr lang="en-US"/>
        </a:p>
      </dgm:t>
    </dgm:pt>
    <dgm:pt modelId="{8BDA690E-8C84-405B-A743-D3071CEE7229}" type="parTrans" cxnId="{5C4236E7-2800-4BC8-8C53-FD2305096A89}">
      <dgm:prSet/>
      <dgm:spPr/>
      <dgm:t>
        <a:bodyPr/>
        <a:lstStyle/>
        <a:p>
          <a:endParaRPr lang="en-US"/>
        </a:p>
      </dgm:t>
    </dgm:pt>
    <dgm:pt modelId="{3F475E22-1B35-4AE2-8EE2-42A7F003A6E0}" type="sibTrans" cxnId="{5C4236E7-2800-4BC8-8C53-FD2305096A89}">
      <dgm:prSet/>
      <dgm:spPr/>
      <dgm:t>
        <a:bodyPr/>
        <a:lstStyle/>
        <a:p>
          <a:endParaRPr lang="en-US"/>
        </a:p>
      </dgm:t>
    </dgm:pt>
    <dgm:pt modelId="{C3C014EB-BD94-4BC0-8A27-4C85430B25C6}">
      <dgm:prSet/>
      <dgm:spPr/>
      <dgm:t>
        <a:bodyPr/>
        <a:lstStyle/>
        <a:p>
          <a:r>
            <a:rPr lang="es-US" b="0" i="0"/>
            <a:t>Consulta de Datos</a:t>
          </a:r>
          <a:endParaRPr lang="en-US"/>
        </a:p>
      </dgm:t>
    </dgm:pt>
    <dgm:pt modelId="{2F47E3F5-F457-47AB-ACA4-7E3074BBCF07}" type="parTrans" cxnId="{EF092B74-B77C-440C-9278-42DF4162A01B}">
      <dgm:prSet/>
      <dgm:spPr/>
      <dgm:t>
        <a:bodyPr/>
        <a:lstStyle/>
        <a:p>
          <a:endParaRPr lang="en-US"/>
        </a:p>
      </dgm:t>
    </dgm:pt>
    <dgm:pt modelId="{A9EC86CD-0E52-4AFE-8100-BE817F2F6FE6}" type="sibTrans" cxnId="{EF092B74-B77C-440C-9278-42DF4162A01B}">
      <dgm:prSet/>
      <dgm:spPr/>
      <dgm:t>
        <a:bodyPr/>
        <a:lstStyle/>
        <a:p>
          <a:endParaRPr lang="en-US"/>
        </a:p>
      </dgm:t>
    </dgm:pt>
    <dgm:pt modelId="{98AC58F3-9BA4-42DA-A8A9-D25E6D4A81A8}">
      <dgm:prSet/>
      <dgm:spPr/>
      <dgm:t>
        <a:bodyPr/>
        <a:lstStyle/>
        <a:p>
          <a:r>
            <a:rPr lang="es-US" b="0" i="0"/>
            <a:t>Inserción de Datos</a:t>
          </a:r>
          <a:endParaRPr lang="en-US"/>
        </a:p>
      </dgm:t>
    </dgm:pt>
    <dgm:pt modelId="{7875FD87-50B8-465A-BD48-E160976CC673}" type="parTrans" cxnId="{A8ED504C-50B6-46EC-9B58-8896122DB9C4}">
      <dgm:prSet/>
      <dgm:spPr/>
      <dgm:t>
        <a:bodyPr/>
        <a:lstStyle/>
        <a:p>
          <a:endParaRPr lang="en-US"/>
        </a:p>
      </dgm:t>
    </dgm:pt>
    <dgm:pt modelId="{085716B3-5C93-4383-9B8B-F2F4E402FC8B}" type="sibTrans" cxnId="{A8ED504C-50B6-46EC-9B58-8896122DB9C4}">
      <dgm:prSet/>
      <dgm:spPr/>
      <dgm:t>
        <a:bodyPr/>
        <a:lstStyle/>
        <a:p>
          <a:endParaRPr lang="en-US"/>
        </a:p>
      </dgm:t>
    </dgm:pt>
    <dgm:pt modelId="{AE24F7BE-D4FC-4AB9-A3C4-21914979C29A}">
      <dgm:prSet/>
      <dgm:spPr/>
      <dgm:t>
        <a:bodyPr/>
        <a:lstStyle/>
        <a:p>
          <a:r>
            <a:rPr lang="es-US" b="0" i="0"/>
            <a:t>Actualización de Datos</a:t>
          </a:r>
          <a:endParaRPr lang="en-US"/>
        </a:p>
      </dgm:t>
    </dgm:pt>
    <dgm:pt modelId="{11C72390-953F-4072-96B4-E85E5B501F20}" type="parTrans" cxnId="{F1C276FF-E8FA-4A59-B099-96DEBAF859EA}">
      <dgm:prSet/>
      <dgm:spPr/>
      <dgm:t>
        <a:bodyPr/>
        <a:lstStyle/>
        <a:p>
          <a:endParaRPr lang="en-US"/>
        </a:p>
      </dgm:t>
    </dgm:pt>
    <dgm:pt modelId="{3D5774B3-C15D-41E0-BB39-CD49DC584EFC}" type="sibTrans" cxnId="{F1C276FF-E8FA-4A59-B099-96DEBAF859EA}">
      <dgm:prSet/>
      <dgm:spPr/>
      <dgm:t>
        <a:bodyPr/>
        <a:lstStyle/>
        <a:p>
          <a:endParaRPr lang="en-US"/>
        </a:p>
      </dgm:t>
    </dgm:pt>
    <dgm:pt modelId="{CD16F4A9-989A-454D-BB60-F2DFD8DA9BE3}">
      <dgm:prSet/>
      <dgm:spPr/>
      <dgm:t>
        <a:bodyPr/>
        <a:lstStyle/>
        <a:p>
          <a:r>
            <a:rPr lang="es-US" b="0" i="0"/>
            <a:t>Eliminación de Datos</a:t>
          </a:r>
          <a:endParaRPr lang="en-US"/>
        </a:p>
      </dgm:t>
    </dgm:pt>
    <dgm:pt modelId="{D075DD6D-0A97-4E67-920F-F87C7635B3D3}" type="parTrans" cxnId="{0360D111-5346-4F00-91EC-6D922F182869}">
      <dgm:prSet/>
      <dgm:spPr/>
      <dgm:t>
        <a:bodyPr/>
        <a:lstStyle/>
        <a:p>
          <a:endParaRPr lang="en-US"/>
        </a:p>
      </dgm:t>
    </dgm:pt>
    <dgm:pt modelId="{5CDCA040-E114-49A4-BB0E-39BCE5C37B18}" type="sibTrans" cxnId="{0360D111-5346-4F00-91EC-6D922F182869}">
      <dgm:prSet/>
      <dgm:spPr/>
      <dgm:t>
        <a:bodyPr/>
        <a:lstStyle/>
        <a:p>
          <a:endParaRPr lang="en-US"/>
        </a:p>
      </dgm:t>
    </dgm:pt>
    <dgm:pt modelId="{EDC7B479-15A5-4145-80EF-D57BC922D7D4}" type="pres">
      <dgm:prSet presAssocID="{6E16C55F-EC2E-45D0-A0F2-F2A3F4BF73E4}" presName="vert0" presStyleCnt="0">
        <dgm:presLayoutVars>
          <dgm:dir/>
          <dgm:animOne val="branch"/>
          <dgm:animLvl val="lvl"/>
        </dgm:presLayoutVars>
      </dgm:prSet>
      <dgm:spPr/>
    </dgm:pt>
    <dgm:pt modelId="{58B779E6-E05A-A14D-A2EF-83BF65948526}" type="pres">
      <dgm:prSet presAssocID="{84A901ED-6585-48AC-90FD-CE51295B20A4}" presName="thickLine" presStyleLbl="alignNode1" presStyleIdx="0" presStyleCnt="6"/>
      <dgm:spPr/>
    </dgm:pt>
    <dgm:pt modelId="{F4B5319B-A311-1241-9EE8-5B1BF2AFECAB}" type="pres">
      <dgm:prSet presAssocID="{84A901ED-6585-48AC-90FD-CE51295B20A4}" presName="horz1" presStyleCnt="0"/>
      <dgm:spPr/>
    </dgm:pt>
    <dgm:pt modelId="{275A45A2-500D-1F41-8475-503E63751A87}" type="pres">
      <dgm:prSet presAssocID="{84A901ED-6585-48AC-90FD-CE51295B20A4}" presName="tx1" presStyleLbl="revTx" presStyleIdx="0" presStyleCnt="6"/>
      <dgm:spPr/>
    </dgm:pt>
    <dgm:pt modelId="{298AF170-2B3B-6C49-A156-DE74EA8993CF}" type="pres">
      <dgm:prSet presAssocID="{84A901ED-6585-48AC-90FD-CE51295B20A4}" presName="vert1" presStyleCnt="0"/>
      <dgm:spPr/>
    </dgm:pt>
    <dgm:pt modelId="{CBE53CE0-9E1C-744F-AE3F-F2D2BFCD98DE}" type="pres">
      <dgm:prSet presAssocID="{21D49DE0-8BB5-4508-BB3C-525C53E315B0}" presName="thickLine" presStyleLbl="alignNode1" presStyleIdx="1" presStyleCnt="6"/>
      <dgm:spPr/>
    </dgm:pt>
    <dgm:pt modelId="{5BCA42B6-C5AD-CD45-B0F6-EC863D30E8AF}" type="pres">
      <dgm:prSet presAssocID="{21D49DE0-8BB5-4508-BB3C-525C53E315B0}" presName="horz1" presStyleCnt="0"/>
      <dgm:spPr/>
    </dgm:pt>
    <dgm:pt modelId="{975BA397-7F2B-344D-BBED-880F559493EF}" type="pres">
      <dgm:prSet presAssocID="{21D49DE0-8BB5-4508-BB3C-525C53E315B0}" presName="tx1" presStyleLbl="revTx" presStyleIdx="1" presStyleCnt="6"/>
      <dgm:spPr/>
    </dgm:pt>
    <dgm:pt modelId="{18FBBC68-DB30-014A-A64A-7E82A00F6910}" type="pres">
      <dgm:prSet presAssocID="{21D49DE0-8BB5-4508-BB3C-525C53E315B0}" presName="vert1" presStyleCnt="0"/>
      <dgm:spPr/>
    </dgm:pt>
    <dgm:pt modelId="{7600DF4D-416D-0D46-A058-6D7F4CBCF12E}" type="pres">
      <dgm:prSet presAssocID="{C3C014EB-BD94-4BC0-8A27-4C85430B25C6}" presName="thickLine" presStyleLbl="alignNode1" presStyleIdx="2" presStyleCnt="6"/>
      <dgm:spPr/>
    </dgm:pt>
    <dgm:pt modelId="{8E0D9BA9-80C1-4646-B154-B1720BD10AD2}" type="pres">
      <dgm:prSet presAssocID="{C3C014EB-BD94-4BC0-8A27-4C85430B25C6}" presName="horz1" presStyleCnt="0"/>
      <dgm:spPr/>
    </dgm:pt>
    <dgm:pt modelId="{52088246-7B5D-A346-A305-A0820F2A4093}" type="pres">
      <dgm:prSet presAssocID="{C3C014EB-BD94-4BC0-8A27-4C85430B25C6}" presName="tx1" presStyleLbl="revTx" presStyleIdx="2" presStyleCnt="6"/>
      <dgm:spPr/>
    </dgm:pt>
    <dgm:pt modelId="{2CCF34C4-EAD0-8D49-B7D3-95F785266DB7}" type="pres">
      <dgm:prSet presAssocID="{C3C014EB-BD94-4BC0-8A27-4C85430B25C6}" presName="vert1" presStyleCnt="0"/>
      <dgm:spPr/>
    </dgm:pt>
    <dgm:pt modelId="{6FC96516-22DF-1444-B325-452AEA3A236D}" type="pres">
      <dgm:prSet presAssocID="{98AC58F3-9BA4-42DA-A8A9-D25E6D4A81A8}" presName="thickLine" presStyleLbl="alignNode1" presStyleIdx="3" presStyleCnt="6"/>
      <dgm:spPr/>
    </dgm:pt>
    <dgm:pt modelId="{4FA0DB1F-1798-0A48-8469-133E9E23837D}" type="pres">
      <dgm:prSet presAssocID="{98AC58F3-9BA4-42DA-A8A9-D25E6D4A81A8}" presName="horz1" presStyleCnt="0"/>
      <dgm:spPr/>
    </dgm:pt>
    <dgm:pt modelId="{AE585069-D9F2-4346-A0C9-1BB5A7A9E896}" type="pres">
      <dgm:prSet presAssocID="{98AC58F3-9BA4-42DA-A8A9-D25E6D4A81A8}" presName="tx1" presStyleLbl="revTx" presStyleIdx="3" presStyleCnt="6"/>
      <dgm:spPr/>
    </dgm:pt>
    <dgm:pt modelId="{44579E17-5A55-C24F-BCE1-908A37729045}" type="pres">
      <dgm:prSet presAssocID="{98AC58F3-9BA4-42DA-A8A9-D25E6D4A81A8}" presName="vert1" presStyleCnt="0"/>
      <dgm:spPr/>
    </dgm:pt>
    <dgm:pt modelId="{93CAF150-BBAD-0A4F-961C-501D716AA1D9}" type="pres">
      <dgm:prSet presAssocID="{AE24F7BE-D4FC-4AB9-A3C4-21914979C29A}" presName="thickLine" presStyleLbl="alignNode1" presStyleIdx="4" presStyleCnt="6"/>
      <dgm:spPr/>
    </dgm:pt>
    <dgm:pt modelId="{C8B6A430-F7FE-6446-9226-B51EF0E07A9F}" type="pres">
      <dgm:prSet presAssocID="{AE24F7BE-D4FC-4AB9-A3C4-21914979C29A}" presName="horz1" presStyleCnt="0"/>
      <dgm:spPr/>
    </dgm:pt>
    <dgm:pt modelId="{1CB8A054-30B9-7C4E-9946-143AD0FAE008}" type="pres">
      <dgm:prSet presAssocID="{AE24F7BE-D4FC-4AB9-A3C4-21914979C29A}" presName="tx1" presStyleLbl="revTx" presStyleIdx="4" presStyleCnt="6"/>
      <dgm:spPr/>
    </dgm:pt>
    <dgm:pt modelId="{9B4352CF-78E6-8249-B908-EC588CBB00F2}" type="pres">
      <dgm:prSet presAssocID="{AE24F7BE-D4FC-4AB9-A3C4-21914979C29A}" presName="vert1" presStyleCnt="0"/>
      <dgm:spPr/>
    </dgm:pt>
    <dgm:pt modelId="{21F8D126-0E1C-B444-9DB1-CEC94FCD02FF}" type="pres">
      <dgm:prSet presAssocID="{CD16F4A9-989A-454D-BB60-F2DFD8DA9BE3}" presName="thickLine" presStyleLbl="alignNode1" presStyleIdx="5" presStyleCnt="6"/>
      <dgm:spPr/>
    </dgm:pt>
    <dgm:pt modelId="{AFB1774D-5B04-094C-986C-A5742C3CA051}" type="pres">
      <dgm:prSet presAssocID="{CD16F4A9-989A-454D-BB60-F2DFD8DA9BE3}" presName="horz1" presStyleCnt="0"/>
      <dgm:spPr/>
    </dgm:pt>
    <dgm:pt modelId="{019220D1-407A-884E-B8D0-FE815354B5A2}" type="pres">
      <dgm:prSet presAssocID="{CD16F4A9-989A-454D-BB60-F2DFD8DA9BE3}" presName="tx1" presStyleLbl="revTx" presStyleIdx="5" presStyleCnt="6"/>
      <dgm:spPr/>
    </dgm:pt>
    <dgm:pt modelId="{34F37E2B-D8E4-944B-A5B0-39881882A0A8}" type="pres">
      <dgm:prSet presAssocID="{CD16F4A9-989A-454D-BB60-F2DFD8DA9BE3}" presName="vert1" presStyleCnt="0"/>
      <dgm:spPr/>
    </dgm:pt>
  </dgm:ptLst>
  <dgm:cxnLst>
    <dgm:cxn modelId="{0360D111-5346-4F00-91EC-6D922F182869}" srcId="{6E16C55F-EC2E-45D0-A0F2-F2A3F4BF73E4}" destId="{CD16F4A9-989A-454D-BB60-F2DFD8DA9BE3}" srcOrd="5" destOrd="0" parTransId="{D075DD6D-0A97-4E67-920F-F87C7635B3D3}" sibTransId="{5CDCA040-E114-49A4-BB0E-39BCE5C37B18}"/>
    <dgm:cxn modelId="{6CFCA518-0531-DD4E-9583-B83008453ADF}" type="presOf" srcId="{98AC58F3-9BA4-42DA-A8A9-D25E6D4A81A8}" destId="{AE585069-D9F2-4346-A0C9-1BB5A7A9E896}" srcOrd="0" destOrd="0" presId="urn:microsoft.com/office/officeart/2008/layout/LinedList"/>
    <dgm:cxn modelId="{A8ED504C-50B6-46EC-9B58-8896122DB9C4}" srcId="{6E16C55F-EC2E-45D0-A0F2-F2A3F4BF73E4}" destId="{98AC58F3-9BA4-42DA-A8A9-D25E6D4A81A8}" srcOrd="3" destOrd="0" parTransId="{7875FD87-50B8-465A-BD48-E160976CC673}" sibTransId="{085716B3-5C93-4383-9B8B-F2F4E402FC8B}"/>
    <dgm:cxn modelId="{A3C6624E-402C-A141-82AA-B1B472BDD791}" type="presOf" srcId="{CD16F4A9-989A-454D-BB60-F2DFD8DA9BE3}" destId="{019220D1-407A-884E-B8D0-FE815354B5A2}" srcOrd="0" destOrd="0" presId="urn:microsoft.com/office/officeart/2008/layout/LinedList"/>
    <dgm:cxn modelId="{59E5C356-CFD1-5A4A-A7A3-9318A71950DF}" type="presOf" srcId="{84A901ED-6585-48AC-90FD-CE51295B20A4}" destId="{275A45A2-500D-1F41-8475-503E63751A87}" srcOrd="0" destOrd="0" presId="urn:microsoft.com/office/officeart/2008/layout/LinedList"/>
    <dgm:cxn modelId="{E0B78563-01B5-8040-BEE8-3DF9ECAB38D0}" type="presOf" srcId="{AE24F7BE-D4FC-4AB9-A3C4-21914979C29A}" destId="{1CB8A054-30B9-7C4E-9946-143AD0FAE008}" srcOrd="0" destOrd="0" presId="urn:microsoft.com/office/officeart/2008/layout/LinedList"/>
    <dgm:cxn modelId="{EF092B74-B77C-440C-9278-42DF4162A01B}" srcId="{6E16C55F-EC2E-45D0-A0F2-F2A3F4BF73E4}" destId="{C3C014EB-BD94-4BC0-8A27-4C85430B25C6}" srcOrd="2" destOrd="0" parTransId="{2F47E3F5-F457-47AB-ACA4-7E3074BBCF07}" sibTransId="{A9EC86CD-0E52-4AFE-8100-BE817F2F6FE6}"/>
    <dgm:cxn modelId="{C9EC697D-DF5C-4136-A3A2-35B638AD803D}" srcId="{6E16C55F-EC2E-45D0-A0F2-F2A3F4BF73E4}" destId="{84A901ED-6585-48AC-90FD-CE51295B20A4}" srcOrd="0" destOrd="0" parTransId="{F10BBD02-5787-4D35-B001-CD17F6940228}" sibTransId="{A3EDAB42-908A-4962-9DDB-3C573B314F72}"/>
    <dgm:cxn modelId="{2CAC8693-DFED-BE48-9F72-FBAAE808C497}" type="presOf" srcId="{C3C014EB-BD94-4BC0-8A27-4C85430B25C6}" destId="{52088246-7B5D-A346-A305-A0820F2A4093}" srcOrd="0" destOrd="0" presId="urn:microsoft.com/office/officeart/2008/layout/LinedList"/>
    <dgm:cxn modelId="{D3BC3BAC-3D67-234A-AD14-F072A2E95AE1}" type="presOf" srcId="{21D49DE0-8BB5-4508-BB3C-525C53E315B0}" destId="{975BA397-7F2B-344D-BBED-880F559493EF}" srcOrd="0" destOrd="0" presId="urn:microsoft.com/office/officeart/2008/layout/LinedList"/>
    <dgm:cxn modelId="{ABC927B6-C356-A14C-B666-AFC206AE904F}" type="presOf" srcId="{6E16C55F-EC2E-45D0-A0F2-F2A3F4BF73E4}" destId="{EDC7B479-15A5-4145-80EF-D57BC922D7D4}" srcOrd="0" destOrd="0" presId="urn:microsoft.com/office/officeart/2008/layout/LinedList"/>
    <dgm:cxn modelId="{5C4236E7-2800-4BC8-8C53-FD2305096A89}" srcId="{6E16C55F-EC2E-45D0-A0F2-F2A3F4BF73E4}" destId="{21D49DE0-8BB5-4508-BB3C-525C53E315B0}" srcOrd="1" destOrd="0" parTransId="{8BDA690E-8C84-405B-A743-D3071CEE7229}" sibTransId="{3F475E22-1B35-4AE2-8EE2-42A7F003A6E0}"/>
    <dgm:cxn modelId="{F1C276FF-E8FA-4A59-B099-96DEBAF859EA}" srcId="{6E16C55F-EC2E-45D0-A0F2-F2A3F4BF73E4}" destId="{AE24F7BE-D4FC-4AB9-A3C4-21914979C29A}" srcOrd="4" destOrd="0" parTransId="{11C72390-953F-4072-96B4-E85E5B501F20}" sibTransId="{3D5774B3-C15D-41E0-BB39-CD49DC584EFC}"/>
    <dgm:cxn modelId="{6757DBDB-21FE-1840-A27C-2322CF06804E}" type="presParOf" srcId="{EDC7B479-15A5-4145-80EF-D57BC922D7D4}" destId="{58B779E6-E05A-A14D-A2EF-83BF65948526}" srcOrd="0" destOrd="0" presId="urn:microsoft.com/office/officeart/2008/layout/LinedList"/>
    <dgm:cxn modelId="{0EBCF474-7B04-FB49-BE69-12B4B9D35572}" type="presParOf" srcId="{EDC7B479-15A5-4145-80EF-D57BC922D7D4}" destId="{F4B5319B-A311-1241-9EE8-5B1BF2AFECAB}" srcOrd="1" destOrd="0" presId="urn:microsoft.com/office/officeart/2008/layout/LinedList"/>
    <dgm:cxn modelId="{AF3E6352-E4AA-EB43-929A-C54BB0D52ABB}" type="presParOf" srcId="{F4B5319B-A311-1241-9EE8-5B1BF2AFECAB}" destId="{275A45A2-500D-1F41-8475-503E63751A87}" srcOrd="0" destOrd="0" presId="urn:microsoft.com/office/officeart/2008/layout/LinedList"/>
    <dgm:cxn modelId="{7C2EC450-CE5D-B648-BC2E-292392B643CB}" type="presParOf" srcId="{F4B5319B-A311-1241-9EE8-5B1BF2AFECAB}" destId="{298AF170-2B3B-6C49-A156-DE74EA8993CF}" srcOrd="1" destOrd="0" presId="urn:microsoft.com/office/officeart/2008/layout/LinedList"/>
    <dgm:cxn modelId="{648CEB27-FA66-BE47-AD73-4F187AC18782}" type="presParOf" srcId="{EDC7B479-15A5-4145-80EF-D57BC922D7D4}" destId="{CBE53CE0-9E1C-744F-AE3F-F2D2BFCD98DE}" srcOrd="2" destOrd="0" presId="urn:microsoft.com/office/officeart/2008/layout/LinedList"/>
    <dgm:cxn modelId="{9D4E65C1-0B85-DE4A-A304-1E653FBDAB14}" type="presParOf" srcId="{EDC7B479-15A5-4145-80EF-D57BC922D7D4}" destId="{5BCA42B6-C5AD-CD45-B0F6-EC863D30E8AF}" srcOrd="3" destOrd="0" presId="urn:microsoft.com/office/officeart/2008/layout/LinedList"/>
    <dgm:cxn modelId="{B60F4051-4E05-B145-A62A-418677854F57}" type="presParOf" srcId="{5BCA42B6-C5AD-CD45-B0F6-EC863D30E8AF}" destId="{975BA397-7F2B-344D-BBED-880F559493EF}" srcOrd="0" destOrd="0" presId="urn:microsoft.com/office/officeart/2008/layout/LinedList"/>
    <dgm:cxn modelId="{CE9D6BDD-93E3-AD42-8623-2C14DA7A988E}" type="presParOf" srcId="{5BCA42B6-C5AD-CD45-B0F6-EC863D30E8AF}" destId="{18FBBC68-DB30-014A-A64A-7E82A00F6910}" srcOrd="1" destOrd="0" presId="urn:microsoft.com/office/officeart/2008/layout/LinedList"/>
    <dgm:cxn modelId="{75BF0F26-F5CF-F146-8913-6B40F8910570}" type="presParOf" srcId="{EDC7B479-15A5-4145-80EF-D57BC922D7D4}" destId="{7600DF4D-416D-0D46-A058-6D7F4CBCF12E}" srcOrd="4" destOrd="0" presId="urn:microsoft.com/office/officeart/2008/layout/LinedList"/>
    <dgm:cxn modelId="{7D19B689-EEFB-3C40-A68B-A3E2B37C4994}" type="presParOf" srcId="{EDC7B479-15A5-4145-80EF-D57BC922D7D4}" destId="{8E0D9BA9-80C1-4646-B154-B1720BD10AD2}" srcOrd="5" destOrd="0" presId="urn:microsoft.com/office/officeart/2008/layout/LinedList"/>
    <dgm:cxn modelId="{CEA0DAF8-E8E0-5945-9255-483CC7B724AD}" type="presParOf" srcId="{8E0D9BA9-80C1-4646-B154-B1720BD10AD2}" destId="{52088246-7B5D-A346-A305-A0820F2A4093}" srcOrd="0" destOrd="0" presId="urn:microsoft.com/office/officeart/2008/layout/LinedList"/>
    <dgm:cxn modelId="{FCCC0E7F-3363-A647-BDC0-3CF88A91BDB1}" type="presParOf" srcId="{8E0D9BA9-80C1-4646-B154-B1720BD10AD2}" destId="{2CCF34C4-EAD0-8D49-B7D3-95F785266DB7}" srcOrd="1" destOrd="0" presId="urn:microsoft.com/office/officeart/2008/layout/LinedList"/>
    <dgm:cxn modelId="{55A81C57-2BD0-A444-B865-C9B8B12E7818}" type="presParOf" srcId="{EDC7B479-15A5-4145-80EF-D57BC922D7D4}" destId="{6FC96516-22DF-1444-B325-452AEA3A236D}" srcOrd="6" destOrd="0" presId="urn:microsoft.com/office/officeart/2008/layout/LinedList"/>
    <dgm:cxn modelId="{B685277E-117B-9B4C-A000-87EABEE2BA43}" type="presParOf" srcId="{EDC7B479-15A5-4145-80EF-D57BC922D7D4}" destId="{4FA0DB1F-1798-0A48-8469-133E9E23837D}" srcOrd="7" destOrd="0" presId="urn:microsoft.com/office/officeart/2008/layout/LinedList"/>
    <dgm:cxn modelId="{DD00B978-1EA8-7741-A38B-B7CCD7B6B7E8}" type="presParOf" srcId="{4FA0DB1F-1798-0A48-8469-133E9E23837D}" destId="{AE585069-D9F2-4346-A0C9-1BB5A7A9E896}" srcOrd="0" destOrd="0" presId="urn:microsoft.com/office/officeart/2008/layout/LinedList"/>
    <dgm:cxn modelId="{5E05B5C3-61AE-624D-A0CA-E1001FFCC6A5}" type="presParOf" srcId="{4FA0DB1F-1798-0A48-8469-133E9E23837D}" destId="{44579E17-5A55-C24F-BCE1-908A37729045}" srcOrd="1" destOrd="0" presId="urn:microsoft.com/office/officeart/2008/layout/LinedList"/>
    <dgm:cxn modelId="{92CF9053-8382-0844-8935-DFC8E4B36091}" type="presParOf" srcId="{EDC7B479-15A5-4145-80EF-D57BC922D7D4}" destId="{93CAF150-BBAD-0A4F-961C-501D716AA1D9}" srcOrd="8" destOrd="0" presId="urn:microsoft.com/office/officeart/2008/layout/LinedList"/>
    <dgm:cxn modelId="{A1C5F86C-2A8F-2C4F-8031-654DE6FA4AD8}" type="presParOf" srcId="{EDC7B479-15A5-4145-80EF-D57BC922D7D4}" destId="{C8B6A430-F7FE-6446-9226-B51EF0E07A9F}" srcOrd="9" destOrd="0" presId="urn:microsoft.com/office/officeart/2008/layout/LinedList"/>
    <dgm:cxn modelId="{499D6958-408D-884B-A31C-FFE11FD22CF6}" type="presParOf" srcId="{C8B6A430-F7FE-6446-9226-B51EF0E07A9F}" destId="{1CB8A054-30B9-7C4E-9946-143AD0FAE008}" srcOrd="0" destOrd="0" presId="urn:microsoft.com/office/officeart/2008/layout/LinedList"/>
    <dgm:cxn modelId="{D2773086-CB7A-A84B-AA58-9546BC255FB4}" type="presParOf" srcId="{C8B6A430-F7FE-6446-9226-B51EF0E07A9F}" destId="{9B4352CF-78E6-8249-B908-EC588CBB00F2}" srcOrd="1" destOrd="0" presId="urn:microsoft.com/office/officeart/2008/layout/LinedList"/>
    <dgm:cxn modelId="{0A2BF3F6-7576-814E-AB5F-32966C267194}" type="presParOf" srcId="{EDC7B479-15A5-4145-80EF-D57BC922D7D4}" destId="{21F8D126-0E1C-B444-9DB1-CEC94FCD02FF}" srcOrd="10" destOrd="0" presId="urn:microsoft.com/office/officeart/2008/layout/LinedList"/>
    <dgm:cxn modelId="{568CF353-D72A-564E-AFC4-DC93A1A7CB96}" type="presParOf" srcId="{EDC7B479-15A5-4145-80EF-D57BC922D7D4}" destId="{AFB1774D-5B04-094C-986C-A5742C3CA051}" srcOrd="11" destOrd="0" presId="urn:microsoft.com/office/officeart/2008/layout/LinedList"/>
    <dgm:cxn modelId="{874AA415-2506-7947-B91C-C3A304B75135}" type="presParOf" srcId="{AFB1774D-5B04-094C-986C-A5742C3CA051}" destId="{019220D1-407A-884E-B8D0-FE815354B5A2}" srcOrd="0" destOrd="0" presId="urn:microsoft.com/office/officeart/2008/layout/LinedList"/>
    <dgm:cxn modelId="{B215D592-E49D-EA4E-A097-07DB5C048AB6}" type="presParOf" srcId="{AFB1774D-5B04-094C-986C-A5742C3CA051}" destId="{34F37E2B-D8E4-944B-A5B0-39881882A0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5CF56-9FE9-4B97-94A6-604C30D2C4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BA9CDB1-3D77-4AA1-9B14-6665DE51597B}">
      <dgm:prSet/>
      <dgm:spPr/>
      <dgm:t>
        <a:bodyPr/>
        <a:lstStyle/>
        <a:p>
          <a:r>
            <a:rPr lang="es-US" b="0" i="0"/>
            <a:t>Estandarización: Facilita su uso en diferentes DBMS. </a:t>
          </a:r>
          <a:endParaRPr lang="en-US"/>
        </a:p>
      </dgm:t>
    </dgm:pt>
    <dgm:pt modelId="{015ED981-A3A8-4EF4-BF40-0DFD218CD06E}" type="parTrans" cxnId="{EF5DBB76-3AA9-493C-B117-D9D2CB24FB5C}">
      <dgm:prSet/>
      <dgm:spPr/>
      <dgm:t>
        <a:bodyPr/>
        <a:lstStyle/>
        <a:p>
          <a:endParaRPr lang="en-US"/>
        </a:p>
      </dgm:t>
    </dgm:pt>
    <dgm:pt modelId="{CBC6D04C-E346-4597-8372-238E35C196F7}" type="sibTrans" cxnId="{EF5DBB76-3AA9-493C-B117-D9D2CB24FB5C}">
      <dgm:prSet/>
      <dgm:spPr/>
      <dgm:t>
        <a:bodyPr/>
        <a:lstStyle/>
        <a:p>
          <a:endParaRPr lang="en-US"/>
        </a:p>
      </dgm:t>
    </dgm:pt>
    <dgm:pt modelId="{57C87890-BDAD-4BC2-A927-0593327AF88C}">
      <dgm:prSet/>
      <dgm:spPr/>
      <dgm:t>
        <a:bodyPr/>
        <a:lstStyle/>
        <a:p>
          <a:r>
            <a:rPr lang="es-US" b="0" i="0"/>
            <a:t>Flexibilidad: Permite realizar una amplia variedad de operaciones en las bases de datos, desde consultas simples hasta transacciones complejas.</a:t>
          </a:r>
          <a:endParaRPr lang="en-US"/>
        </a:p>
      </dgm:t>
    </dgm:pt>
    <dgm:pt modelId="{F996399B-D954-4000-8988-5DA22CF9E89A}" type="parTrans" cxnId="{48B0DF5B-5272-443F-8BA7-346959EB645F}">
      <dgm:prSet/>
      <dgm:spPr/>
      <dgm:t>
        <a:bodyPr/>
        <a:lstStyle/>
        <a:p>
          <a:endParaRPr lang="en-US"/>
        </a:p>
      </dgm:t>
    </dgm:pt>
    <dgm:pt modelId="{53294166-DDED-49A8-9B4E-907F81800077}" type="sibTrans" cxnId="{48B0DF5B-5272-443F-8BA7-346959EB645F}">
      <dgm:prSet/>
      <dgm:spPr/>
      <dgm:t>
        <a:bodyPr/>
        <a:lstStyle/>
        <a:p>
          <a:endParaRPr lang="en-US"/>
        </a:p>
      </dgm:t>
    </dgm:pt>
    <dgm:pt modelId="{46E121E4-003D-4713-8E87-A9CB8C857074}">
      <dgm:prSet/>
      <dgm:spPr/>
      <dgm:t>
        <a:bodyPr/>
        <a:lstStyle/>
        <a:p>
          <a:r>
            <a:rPr lang="es-US" b="0" i="0"/>
            <a:t>Facilidad de Aprendizaje: Sintaxis relativamente sencilla y fácil de aprender.</a:t>
          </a:r>
          <a:endParaRPr lang="en-US"/>
        </a:p>
      </dgm:t>
    </dgm:pt>
    <dgm:pt modelId="{2D9EB815-B445-4159-AE00-311F0761EB3F}" type="parTrans" cxnId="{65861EBE-6E01-46C5-A131-F41CC6D7B778}">
      <dgm:prSet/>
      <dgm:spPr/>
      <dgm:t>
        <a:bodyPr/>
        <a:lstStyle/>
        <a:p>
          <a:endParaRPr lang="en-US"/>
        </a:p>
      </dgm:t>
    </dgm:pt>
    <dgm:pt modelId="{1918E1BD-C0F4-40D6-8FF4-BE2E6D16C82C}" type="sibTrans" cxnId="{65861EBE-6E01-46C5-A131-F41CC6D7B778}">
      <dgm:prSet/>
      <dgm:spPr/>
      <dgm:t>
        <a:bodyPr/>
        <a:lstStyle/>
        <a:p>
          <a:endParaRPr lang="en-US"/>
        </a:p>
      </dgm:t>
    </dgm:pt>
    <dgm:pt modelId="{E68CFA9D-8ED1-4CB4-8ECE-EB8D27EC7809}">
      <dgm:prSet/>
      <dgm:spPr/>
      <dgm:t>
        <a:bodyPr/>
        <a:lstStyle/>
        <a:p>
          <a:r>
            <a:rPr lang="es-US" b="0" i="0"/>
            <a:t>Interoperabilidad: Puede integrarse con diversos lenguajes de programación y plataformas, lo que lo hace muy versátil para el desarrollo de aplicaciones.</a:t>
          </a:r>
          <a:endParaRPr lang="en-US"/>
        </a:p>
      </dgm:t>
    </dgm:pt>
    <dgm:pt modelId="{5573A564-24EB-47B4-AB24-534917B12718}" type="parTrans" cxnId="{CD291026-05F6-49F4-8F15-CD64DC28C52E}">
      <dgm:prSet/>
      <dgm:spPr/>
      <dgm:t>
        <a:bodyPr/>
        <a:lstStyle/>
        <a:p>
          <a:endParaRPr lang="en-US"/>
        </a:p>
      </dgm:t>
    </dgm:pt>
    <dgm:pt modelId="{EF1F525D-6870-40BE-9085-EA1590845871}" type="sibTrans" cxnId="{CD291026-05F6-49F4-8F15-CD64DC28C52E}">
      <dgm:prSet/>
      <dgm:spPr/>
      <dgm:t>
        <a:bodyPr/>
        <a:lstStyle/>
        <a:p>
          <a:endParaRPr lang="en-US"/>
        </a:p>
      </dgm:t>
    </dgm:pt>
    <dgm:pt modelId="{BDB7D6BE-C0CB-4BEF-95EF-4D1DE04A8CB5}">
      <dgm:prSet/>
      <dgm:spPr/>
      <dgm:t>
        <a:bodyPr/>
        <a:lstStyle/>
        <a:p>
          <a:r>
            <a:rPr lang="es-US" b="0" i="0"/>
            <a:t>Enfoque declarativo: Permite a los usuarios especificar qué datos desean obtener, en lugar de indicar cómo deben obtenerse. </a:t>
          </a:r>
          <a:endParaRPr lang="en-US"/>
        </a:p>
      </dgm:t>
    </dgm:pt>
    <dgm:pt modelId="{40753B8C-A66D-4C14-B534-31206B612B81}" type="parTrans" cxnId="{8A9337E7-9646-4BFB-9E0B-59424E2B9454}">
      <dgm:prSet/>
      <dgm:spPr/>
      <dgm:t>
        <a:bodyPr/>
        <a:lstStyle/>
        <a:p>
          <a:endParaRPr lang="en-US"/>
        </a:p>
      </dgm:t>
    </dgm:pt>
    <dgm:pt modelId="{01A6BCEF-AC0E-4FD6-861D-C023415DD0B3}" type="sibTrans" cxnId="{8A9337E7-9646-4BFB-9E0B-59424E2B9454}">
      <dgm:prSet/>
      <dgm:spPr/>
      <dgm:t>
        <a:bodyPr/>
        <a:lstStyle/>
        <a:p>
          <a:endParaRPr lang="en-US"/>
        </a:p>
      </dgm:t>
    </dgm:pt>
    <dgm:pt modelId="{8ED87331-7099-4298-955D-3DE51649BA1D}" type="pres">
      <dgm:prSet presAssocID="{7D95CF56-9FE9-4B97-94A6-604C30D2C42C}" presName="root" presStyleCnt="0">
        <dgm:presLayoutVars>
          <dgm:dir/>
          <dgm:resizeHandles val="exact"/>
        </dgm:presLayoutVars>
      </dgm:prSet>
      <dgm:spPr/>
    </dgm:pt>
    <dgm:pt modelId="{7A544FED-6678-460B-AFCB-516057B519AC}" type="pres">
      <dgm:prSet presAssocID="{6BA9CDB1-3D77-4AA1-9B14-6665DE51597B}" presName="compNode" presStyleCnt="0"/>
      <dgm:spPr/>
    </dgm:pt>
    <dgm:pt modelId="{7EF72E2E-C090-4FE8-A44A-0D903B621514}" type="pres">
      <dgm:prSet presAssocID="{6BA9CDB1-3D77-4AA1-9B14-6665DE51597B}" presName="bgRect" presStyleLbl="bgShp" presStyleIdx="0" presStyleCnt="5"/>
      <dgm:spPr/>
    </dgm:pt>
    <dgm:pt modelId="{0E10E019-C418-46DF-9470-23EDB116F658}" type="pres">
      <dgm:prSet presAssocID="{6BA9CDB1-3D77-4AA1-9B14-6665DE5159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414D274-FC99-451E-9E49-63C899DE7ECD}" type="pres">
      <dgm:prSet presAssocID="{6BA9CDB1-3D77-4AA1-9B14-6665DE51597B}" presName="spaceRect" presStyleCnt="0"/>
      <dgm:spPr/>
    </dgm:pt>
    <dgm:pt modelId="{D4D12C28-59CF-4406-B288-B8FABD6302F3}" type="pres">
      <dgm:prSet presAssocID="{6BA9CDB1-3D77-4AA1-9B14-6665DE51597B}" presName="parTx" presStyleLbl="revTx" presStyleIdx="0" presStyleCnt="5">
        <dgm:presLayoutVars>
          <dgm:chMax val="0"/>
          <dgm:chPref val="0"/>
        </dgm:presLayoutVars>
      </dgm:prSet>
      <dgm:spPr/>
    </dgm:pt>
    <dgm:pt modelId="{917DF97B-80FE-4982-8CD3-A0F772E03043}" type="pres">
      <dgm:prSet presAssocID="{CBC6D04C-E346-4597-8372-238E35C196F7}" presName="sibTrans" presStyleCnt="0"/>
      <dgm:spPr/>
    </dgm:pt>
    <dgm:pt modelId="{201F2631-E4CB-4F91-A821-6FA53293DCB7}" type="pres">
      <dgm:prSet presAssocID="{57C87890-BDAD-4BC2-A927-0593327AF88C}" presName="compNode" presStyleCnt="0"/>
      <dgm:spPr/>
    </dgm:pt>
    <dgm:pt modelId="{707D14F3-1520-4EDB-B5A0-B49D6E76CCFB}" type="pres">
      <dgm:prSet presAssocID="{57C87890-BDAD-4BC2-A927-0593327AF88C}" presName="bgRect" presStyleLbl="bgShp" presStyleIdx="1" presStyleCnt="5"/>
      <dgm:spPr/>
    </dgm:pt>
    <dgm:pt modelId="{E611AF0E-17FE-4213-98CD-E05259B36065}" type="pres">
      <dgm:prSet presAssocID="{57C87890-BDAD-4BC2-A927-0593327AF8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E97451E2-C3B3-42AD-BC9F-F79D0C43B191}" type="pres">
      <dgm:prSet presAssocID="{57C87890-BDAD-4BC2-A927-0593327AF88C}" presName="spaceRect" presStyleCnt="0"/>
      <dgm:spPr/>
    </dgm:pt>
    <dgm:pt modelId="{E07B0827-758C-4C49-9C4B-C8AC41571D40}" type="pres">
      <dgm:prSet presAssocID="{57C87890-BDAD-4BC2-A927-0593327AF88C}" presName="parTx" presStyleLbl="revTx" presStyleIdx="1" presStyleCnt="5">
        <dgm:presLayoutVars>
          <dgm:chMax val="0"/>
          <dgm:chPref val="0"/>
        </dgm:presLayoutVars>
      </dgm:prSet>
      <dgm:spPr/>
    </dgm:pt>
    <dgm:pt modelId="{31CDC057-17FE-4F65-A00A-4DFFAAA91DEA}" type="pres">
      <dgm:prSet presAssocID="{53294166-DDED-49A8-9B4E-907F81800077}" presName="sibTrans" presStyleCnt="0"/>
      <dgm:spPr/>
    </dgm:pt>
    <dgm:pt modelId="{BFBC0B5D-9E92-4210-AE86-E6E73BF7D14C}" type="pres">
      <dgm:prSet presAssocID="{46E121E4-003D-4713-8E87-A9CB8C857074}" presName="compNode" presStyleCnt="0"/>
      <dgm:spPr/>
    </dgm:pt>
    <dgm:pt modelId="{16679502-537D-4C43-8163-25CB11807678}" type="pres">
      <dgm:prSet presAssocID="{46E121E4-003D-4713-8E87-A9CB8C857074}" presName="bgRect" presStyleLbl="bgShp" presStyleIdx="2" presStyleCnt="5"/>
      <dgm:spPr/>
    </dgm:pt>
    <dgm:pt modelId="{661C6964-FFE4-405C-9E10-D26927EC3633}" type="pres">
      <dgm:prSet presAssocID="{46E121E4-003D-4713-8E87-A9CB8C8570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BC8A30D-D3CE-46E1-9BEA-F89DFBD291EB}" type="pres">
      <dgm:prSet presAssocID="{46E121E4-003D-4713-8E87-A9CB8C857074}" presName="spaceRect" presStyleCnt="0"/>
      <dgm:spPr/>
    </dgm:pt>
    <dgm:pt modelId="{B02A6D47-6416-494B-BB9D-25D53A54D2B9}" type="pres">
      <dgm:prSet presAssocID="{46E121E4-003D-4713-8E87-A9CB8C857074}" presName="parTx" presStyleLbl="revTx" presStyleIdx="2" presStyleCnt="5">
        <dgm:presLayoutVars>
          <dgm:chMax val="0"/>
          <dgm:chPref val="0"/>
        </dgm:presLayoutVars>
      </dgm:prSet>
      <dgm:spPr/>
    </dgm:pt>
    <dgm:pt modelId="{8ACF6ADB-FC8C-4791-880E-0E79EC54936B}" type="pres">
      <dgm:prSet presAssocID="{1918E1BD-C0F4-40D6-8FF4-BE2E6D16C82C}" presName="sibTrans" presStyleCnt="0"/>
      <dgm:spPr/>
    </dgm:pt>
    <dgm:pt modelId="{642CC73A-67C8-4D96-9A17-DCB9BC763B58}" type="pres">
      <dgm:prSet presAssocID="{E68CFA9D-8ED1-4CB4-8ECE-EB8D27EC7809}" presName="compNode" presStyleCnt="0"/>
      <dgm:spPr/>
    </dgm:pt>
    <dgm:pt modelId="{966E52A6-68A6-4351-97BB-CB8D0F50F3B5}" type="pres">
      <dgm:prSet presAssocID="{E68CFA9D-8ED1-4CB4-8ECE-EB8D27EC7809}" presName="bgRect" presStyleLbl="bgShp" presStyleIdx="3" presStyleCnt="5"/>
      <dgm:spPr/>
    </dgm:pt>
    <dgm:pt modelId="{484A7614-0FF2-4E3D-BA34-2BF80C5C5353}" type="pres">
      <dgm:prSet presAssocID="{E68CFA9D-8ED1-4CB4-8ECE-EB8D27EC78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108E51A-257F-4393-A2D9-CCE02633C933}" type="pres">
      <dgm:prSet presAssocID="{E68CFA9D-8ED1-4CB4-8ECE-EB8D27EC7809}" presName="spaceRect" presStyleCnt="0"/>
      <dgm:spPr/>
    </dgm:pt>
    <dgm:pt modelId="{D36043F2-426B-4E56-A649-CDDE335423F7}" type="pres">
      <dgm:prSet presAssocID="{E68CFA9D-8ED1-4CB4-8ECE-EB8D27EC7809}" presName="parTx" presStyleLbl="revTx" presStyleIdx="3" presStyleCnt="5">
        <dgm:presLayoutVars>
          <dgm:chMax val="0"/>
          <dgm:chPref val="0"/>
        </dgm:presLayoutVars>
      </dgm:prSet>
      <dgm:spPr/>
    </dgm:pt>
    <dgm:pt modelId="{805ECB61-6935-4C41-856F-9ADB691751C2}" type="pres">
      <dgm:prSet presAssocID="{EF1F525D-6870-40BE-9085-EA1590845871}" presName="sibTrans" presStyleCnt="0"/>
      <dgm:spPr/>
    </dgm:pt>
    <dgm:pt modelId="{3499B4DC-2934-4A23-9813-5E3A6FE714D1}" type="pres">
      <dgm:prSet presAssocID="{BDB7D6BE-C0CB-4BEF-95EF-4D1DE04A8CB5}" presName="compNode" presStyleCnt="0"/>
      <dgm:spPr/>
    </dgm:pt>
    <dgm:pt modelId="{1F942432-3BAA-4A3A-ABFD-C767F7B771B3}" type="pres">
      <dgm:prSet presAssocID="{BDB7D6BE-C0CB-4BEF-95EF-4D1DE04A8CB5}" presName="bgRect" presStyleLbl="bgShp" presStyleIdx="4" presStyleCnt="5"/>
      <dgm:spPr/>
    </dgm:pt>
    <dgm:pt modelId="{95EF31B2-BF50-443C-854C-C9227AF815FC}" type="pres">
      <dgm:prSet presAssocID="{BDB7D6BE-C0CB-4BEF-95EF-4D1DE04A8C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88C6526E-8299-4E76-8F34-85F6F740639B}" type="pres">
      <dgm:prSet presAssocID="{BDB7D6BE-C0CB-4BEF-95EF-4D1DE04A8CB5}" presName="spaceRect" presStyleCnt="0"/>
      <dgm:spPr/>
    </dgm:pt>
    <dgm:pt modelId="{D76FA163-5C6F-462E-BB3D-4498613201F8}" type="pres">
      <dgm:prSet presAssocID="{BDB7D6BE-C0CB-4BEF-95EF-4D1DE04A8C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AC44312-5B60-48EC-B30C-96151FB29FF6}" type="presOf" srcId="{57C87890-BDAD-4BC2-A927-0593327AF88C}" destId="{E07B0827-758C-4C49-9C4B-C8AC41571D40}" srcOrd="0" destOrd="0" presId="urn:microsoft.com/office/officeart/2018/2/layout/IconVerticalSolidList"/>
    <dgm:cxn modelId="{AF32C224-846B-4AA0-B94F-8B53CB2ADA4C}" type="presOf" srcId="{7D95CF56-9FE9-4B97-94A6-604C30D2C42C}" destId="{8ED87331-7099-4298-955D-3DE51649BA1D}" srcOrd="0" destOrd="0" presId="urn:microsoft.com/office/officeart/2018/2/layout/IconVerticalSolidList"/>
    <dgm:cxn modelId="{CD291026-05F6-49F4-8F15-CD64DC28C52E}" srcId="{7D95CF56-9FE9-4B97-94A6-604C30D2C42C}" destId="{E68CFA9D-8ED1-4CB4-8ECE-EB8D27EC7809}" srcOrd="3" destOrd="0" parTransId="{5573A564-24EB-47B4-AB24-534917B12718}" sibTransId="{EF1F525D-6870-40BE-9085-EA1590845871}"/>
    <dgm:cxn modelId="{A4C76852-5D27-4C22-B830-583C3F36AE8C}" type="presOf" srcId="{6BA9CDB1-3D77-4AA1-9B14-6665DE51597B}" destId="{D4D12C28-59CF-4406-B288-B8FABD6302F3}" srcOrd="0" destOrd="0" presId="urn:microsoft.com/office/officeart/2018/2/layout/IconVerticalSolidList"/>
    <dgm:cxn modelId="{48B0DF5B-5272-443F-8BA7-346959EB645F}" srcId="{7D95CF56-9FE9-4B97-94A6-604C30D2C42C}" destId="{57C87890-BDAD-4BC2-A927-0593327AF88C}" srcOrd="1" destOrd="0" parTransId="{F996399B-D954-4000-8988-5DA22CF9E89A}" sibTransId="{53294166-DDED-49A8-9B4E-907F81800077}"/>
    <dgm:cxn modelId="{EF5DBB76-3AA9-493C-B117-D9D2CB24FB5C}" srcId="{7D95CF56-9FE9-4B97-94A6-604C30D2C42C}" destId="{6BA9CDB1-3D77-4AA1-9B14-6665DE51597B}" srcOrd="0" destOrd="0" parTransId="{015ED981-A3A8-4EF4-BF40-0DFD218CD06E}" sibTransId="{CBC6D04C-E346-4597-8372-238E35C196F7}"/>
    <dgm:cxn modelId="{56BD2677-BD91-4AD5-AC4A-7B228FA23788}" type="presOf" srcId="{46E121E4-003D-4713-8E87-A9CB8C857074}" destId="{B02A6D47-6416-494B-BB9D-25D53A54D2B9}" srcOrd="0" destOrd="0" presId="urn:microsoft.com/office/officeart/2018/2/layout/IconVerticalSolidList"/>
    <dgm:cxn modelId="{9966237E-06F1-4204-A030-C6F07C084197}" type="presOf" srcId="{E68CFA9D-8ED1-4CB4-8ECE-EB8D27EC7809}" destId="{D36043F2-426B-4E56-A649-CDDE335423F7}" srcOrd="0" destOrd="0" presId="urn:microsoft.com/office/officeart/2018/2/layout/IconVerticalSolidList"/>
    <dgm:cxn modelId="{65861EBE-6E01-46C5-A131-F41CC6D7B778}" srcId="{7D95CF56-9FE9-4B97-94A6-604C30D2C42C}" destId="{46E121E4-003D-4713-8E87-A9CB8C857074}" srcOrd="2" destOrd="0" parTransId="{2D9EB815-B445-4159-AE00-311F0761EB3F}" sibTransId="{1918E1BD-C0F4-40D6-8FF4-BE2E6D16C82C}"/>
    <dgm:cxn modelId="{FF799BC6-2179-4345-BED6-6DB3022E73FD}" type="presOf" srcId="{BDB7D6BE-C0CB-4BEF-95EF-4D1DE04A8CB5}" destId="{D76FA163-5C6F-462E-BB3D-4498613201F8}" srcOrd="0" destOrd="0" presId="urn:microsoft.com/office/officeart/2018/2/layout/IconVerticalSolidList"/>
    <dgm:cxn modelId="{8A9337E7-9646-4BFB-9E0B-59424E2B9454}" srcId="{7D95CF56-9FE9-4B97-94A6-604C30D2C42C}" destId="{BDB7D6BE-C0CB-4BEF-95EF-4D1DE04A8CB5}" srcOrd="4" destOrd="0" parTransId="{40753B8C-A66D-4C14-B534-31206B612B81}" sibTransId="{01A6BCEF-AC0E-4FD6-861D-C023415DD0B3}"/>
    <dgm:cxn modelId="{0F817C51-FE0B-4A1B-9AAE-222B537A54F6}" type="presParOf" srcId="{8ED87331-7099-4298-955D-3DE51649BA1D}" destId="{7A544FED-6678-460B-AFCB-516057B519AC}" srcOrd="0" destOrd="0" presId="urn:microsoft.com/office/officeart/2018/2/layout/IconVerticalSolidList"/>
    <dgm:cxn modelId="{7DF37959-7D54-476A-BAB2-1967B86834FF}" type="presParOf" srcId="{7A544FED-6678-460B-AFCB-516057B519AC}" destId="{7EF72E2E-C090-4FE8-A44A-0D903B621514}" srcOrd="0" destOrd="0" presId="urn:microsoft.com/office/officeart/2018/2/layout/IconVerticalSolidList"/>
    <dgm:cxn modelId="{F40CCC8E-EE2E-4C01-B098-0AE83C7F9EFD}" type="presParOf" srcId="{7A544FED-6678-460B-AFCB-516057B519AC}" destId="{0E10E019-C418-46DF-9470-23EDB116F658}" srcOrd="1" destOrd="0" presId="urn:microsoft.com/office/officeart/2018/2/layout/IconVerticalSolidList"/>
    <dgm:cxn modelId="{DD21EC56-DE2A-482B-917D-18CEE6712BFD}" type="presParOf" srcId="{7A544FED-6678-460B-AFCB-516057B519AC}" destId="{D414D274-FC99-451E-9E49-63C899DE7ECD}" srcOrd="2" destOrd="0" presId="urn:microsoft.com/office/officeart/2018/2/layout/IconVerticalSolidList"/>
    <dgm:cxn modelId="{FE484980-A753-4927-B23A-F773F493966F}" type="presParOf" srcId="{7A544FED-6678-460B-AFCB-516057B519AC}" destId="{D4D12C28-59CF-4406-B288-B8FABD6302F3}" srcOrd="3" destOrd="0" presId="urn:microsoft.com/office/officeart/2018/2/layout/IconVerticalSolidList"/>
    <dgm:cxn modelId="{17B9FF28-A737-42AE-A9A6-5A5E6AD84134}" type="presParOf" srcId="{8ED87331-7099-4298-955D-3DE51649BA1D}" destId="{917DF97B-80FE-4982-8CD3-A0F772E03043}" srcOrd="1" destOrd="0" presId="urn:microsoft.com/office/officeart/2018/2/layout/IconVerticalSolidList"/>
    <dgm:cxn modelId="{62439A2F-850C-4564-BA05-C6A4B26DA7FA}" type="presParOf" srcId="{8ED87331-7099-4298-955D-3DE51649BA1D}" destId="{201F2631-E4CB-4F91-A821-6FA53293DCB7}" srcOrd="2" destOrd="0" presId="urn:microsoft.com/office/officeart/2018/2/layout/IconVerticalSolidList"/>
    <dgm:cxn modelId="{609E1BE5-7C88-4273-8106-506E289AB73D}" type="presParOf" srcId="{201F2631-E4CB-4F91-A821-6FA53293DCB7}" destId="{707D14F3-1520-4EDB-B5A0-B49D6E76CCFB}" srcOrd="0" destOrd="0" presId="urn:microsoft.com/office/officeart/2018/2/layout/IconVerticalSolidList"/>
    <dgm:cxn modelId="{9C695583-CA4E-4875-BD55-0F2C326994B6}" type="presParOf" srcId="{201F2631-E4CB-4F91-A821-6FA53293DCB7}" destId="{E611AF0E-17FE-4213-98CD-E05259B36065}" srcOrd="1" destOrd="0" presId="urn:microsoft.com/office/officeart/2018/2/layout/IconVerticalSolidList"/>
    <dgm:cxn modelId="{403FA96F-2F90-4762-8421-5C95CE05EE64}" type="presParOf" srcId="{201F2631-E4CB-4F91-A821-6FA53293DCB7}" destId="{E97451E2-C3B3-42AD-BC9F-F79D0C43B191}" srcOrd="2" destOrd="0" presId="urn:microsoft.com/office/officeart/2018/2/layout/IconVerticalSolidList"/>
    <dgm:cxn modelId="{E2EAEB7B-392C-4C02-AAE8-D417855491ED}" type="presParOf" srcId="{201F2631-E4CB-4F91-A821-6FA53293DCB7}" destId="{E07B0827-758C-4C49-9C4B-C8AC41571D40}" srcOrd="3" destOrd="0" presId="urn:microsoft.com/office/officeart/2018/2/layout/IconVerticalSolidList"/>
    <dgm:cxn modelId="{AB893DF4-B10A-4057-8DF5-86E4F5DDD1B2}" type="presParOf" srcId="{8ED87331-7099-4298-955D-3DE51649BA1D}" destId="{31CDC057-17FE-4F65-A00A-4DFFAAA91DEA}" srcOrd="3" destOrd="0" presId="urn:microsoft.com/office/officeart/2018/2/layout/IconVerticalSolidList"/>
    <dgm:cxn modelId="{D27E6A09-0482-4E04-86CB-027D4081D97E}" type="presParOf" srcId="{8ED87331-7099-4298-955D-3DE51649BA1D}" destId="{BFBC0B5D-9E92-4210-AE86-E6E73BF7D14C}" srcOrd="4" destOrd="0" presId="urn:microsoft.com/office/officeart/2018/2/layout/IconVerticalSolidList"/>
    <dgm:cxn modelId="{CB2EDD2F-5DBF-4BFC-9F7A-E630D12EEDE6}" type="presParOf" srcId="{BFBC0B5D-9E92-4210-AE86-E6E73BF7D14C}" destId="{16679502-537D-4C43-8163-25CB11807678}" srcOrd="0" destOrd="0" presId="urn:microsoft.com/office/officeart/2018/2/layout/IconVerticalSolidList"/>
    <dgm:cxn modelId="{1864C9D9-9408-495F-9BAE-569E96DFB2AF}" type="presParOf" srcId="{BFBC0B5D-9E92-4210-AE86-E6E73BF7D14C}" destId="{661C6964-FFE4-405C-9E10-D26927EC3633}" srcOrd="1" destOrd="0" presId="urn:microsoft.com/office/officeart/2018/2/layout/IconVerticalSolidList"/>
    <dgm:cxn modelId="{F53255BB-A186-4C72-9E9C-E54DBFDB2A31}" type="presParOf" srcId="{BFBC0B5D-9E92-4210-AE86-E6E73BF7D14C}" destId="{EBC8A30D-D3CE-46E1-9BEA-F89DFBD291EB}" srcOrd="2" destOrd="0" presId="urn:microsoft.com/office/officeart/2018/2/layout/IconVerticalSolidList"/>
    <dgm:cxn modelId="{49D79471-68E1-48A6-9682-80074CFD9E95}" type="presParOf" srcId="{BFBC0B5D-9E92-4210-AE86-E6E73BF7D14C}" destId="{B02A6D47-6416-494B-BB9D-25D53A54D2B9}" srcOrd="3" destOrd="0" presId="urn:microsoft.com/office/officeart/2018/2/layout/IconVerticalSolidList"/>
    <dgm:cxn modelId="{CE6A6785-0D4D-4E33-BC60-4D6630F49E64}" type="presParOf" srcId="{8ED87331-7099-4298-955D-3DE51649BA1D}" destId="{8ACF6ADB-FC8C-4791-880E-0E79EC54936B}" srcOrd="5" destOrd="0" presId="urn:microsoft.com/office/officeart/2018/2/layout/IconVerticalSolidList"/>
    <dgm:cxn modelId="{CBD429AB-4DB5-449B-B4C4-40C40815FA7A}" type="presParOf" srcId="{8ED87331-7099-4298-955D-3DE51649BA1D}" destId="{642CC73A-67C8-4D96-9A17-DCB9BC763B58}" srcOrd="6" destOrd="0" presId="urn:microsoft.com/office/officeart/2018/2/layout/IconVerticalSolidList"/>
    <dgm:cxn modelId="{99316DDD-A610-4CE6-BB55-3FE5390B0CB8}" type="presParOf" srcId="{642CC73A-67C8-4D96-9A17-DCB9BC763B58}" destId="{966E52A6-68A6-4351-97BB-CB8D0F50F3B5}" srcOrd="0" destOrd="0" presId="urn:microsoft.com/office/officeart/2018/2/layout/IconVerticalSolidList"/>
    <dgm:cxn modelId="{3CA240AF-1365-407F-8F7A-D73EBF103A17}" type="presParOf" srcId="{642CC73A-67C8-4D96-9A17-DCB9BC763B58}" destId="{484A7614-0FF2-4E3D-BA34-2BF80C5C5353}" srcOrd="1" destOrd="0" presId="urn:microsoft.com/office/officeart/2018/2/layout/IconVerticalSolidList"/>
    <dgm:cxn modelId="{05F05DB7-8423-4C03-8AF1-D122216D1FEC}" type="presParOf" srcId="{642CC73A-67C8-4D96-9A17-DCB9BC763B58}" destId="{5108E51A-257F-4393-A2D9-CCE02633C933}" srcOrd="2" destOrd="0" presId="urn:microsoft.com/office/officeart/2018/2/layout/IconVerticalSolidList"/>
    <dgm:cxn modelId="{746290DD-385C-47FD-9F9C-9884F5361598}" type="presParOf" srcId="{642CC73A-67C8-4D96-9A17-DCB9BC763B58}" destId="{D36043F2-426B-4E56-A649-CDDE335423F7}" srcOrd="3" destOrd="0" presId="urn:microsoft.com/office/officeart/2018/2/layout/IconVerticalSolidList"/>
    <dgm:cxn modelId="{6B7CC053-C377-4720-8A4B-D837496F1081}" type="presParOf" srcId="{8ED87331-7099-4298-955D-3DE51649BA1D}" destId="{805ECB61-6935-4C41-856F-9ADB691751C2}" srcOrd="7" destOrd="0" presId="urn:microsoft.com/office/officeart/2018/2/layout/IconVerticalSolidList"/>
    <dgm:cxn modelId="{3DC073C4-5DDC-42E6-A7C1-4FCC272A6E73}" type="presParOf" srcId="{8ED87331-7099-4298-955D-3DE51649BA1D}" destId="{3499B4DC-2934-4A23-9813-5E3A6FE714D1}" srcOrd="8" destOrd="0" presId="urn:microsoft.com/office/officeart/2018/2/layout/IconVerticalSolidList"/>
    <dgm:cxn modelId="{FBA31EBE-FAB1-4D90-890E-FEC5D0742074}" type="presParOf" srcId="{3499B4DC-2934-4A23-9813-5E3A6FE714D1}" destId="{1F942432-3BAA-4A3A-ABFD-C767F7B771B3}" srcOrd="0" destOrd="0" presId="urn:microsoft.com/office/officeart/2018/2/layout/IconVerticalSolidList"/>
    <dgm:cxn modelId="{D90A30CF-8064-4D14-A75C-AEADC09701F8}" type="presParOf" srcId="{3499B4DC-2934-4A23-9813-5E3A6FE714D1}" destId="{95EF31B2-BF50-443C-854C-C9227AF815FC}" srcOrd="1" destOrd="0" presId="urn:microsoft.com/office/officeart/2018/2/layout/IconVerticalSolidList"/>
    <dgm:cxn modelId="{DC8DCF13-83E3-419F-9558-E27242DFD15D}" type="presParOf" srcId="{3499B4DC-2934-4A23-9813-5E3A6FE714D1}" destId="{88C6526E-8299-4E76-8F34-85F6F740639B}" srcOrd="2" destOrd="0" presId="urn:microsoft.com/office/officeart/2018/2/layout/IconVerticalSolidList"/>
    <dgm:cxn modelId="{8362AEF9-E59A-4936-95C0-34F0AC7150BC}" type="presParOf" srcId="{3499B4DC-2934-4A23-9813-5E3A6FE714D1}" destId="{D76FA163-5C6F-462E-BB3D-4498613201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4C3CE8-F137-424A-919C-DF7983FB1A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01673-D311-4993-9F2A-847E3641E70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Relacionar datos de múltiples tablas. </a:t>
          </a:r>
          <a:endParaRPr lang="en-US"/>
        </a:p>
      </dgm:t>
    </dgm:pt>
    <dgm:pt modelId="{D77060C1-47E8-4552-B1F4-F25E6969679C}" type="parTrans" cxnId="{9923DD45-5D02-4357-98D7-AA03A91FD11A}">
      <dgm:prSet/>
      <dgm:spPr/>
      <dgm:t>
        <a:bodyPr/>
        <a:lstStyle/>
        <a:p>
          <a:endParaRPr lang="en-US"/>
        </a:p>
      </dgm:t>
    </dgm:pt>
    <dgm:pt modelId="{87C0217F-202E-4617-8D59-3BD6B39A3D52}" type="sibTrans" cxnId="{9923DD45-5D02-4357-98D7-AA03A91FD11A}">
      <dgm:prSet/>
      <dgm:spPr/>
      <dgm:t>
        <a:bodyPr/>
        <a:lstStyle/>
        <a:p>
          <a:endParaRPr lang="en-US"/>
        </a:p>
      </dgm:t>
    </dgm:pt>
    <dgm:pt modelId="{DFD67D05-A537-4C5B-9897-17E959C253BB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Evitar la redundancia de datos.</a:t>
          </a:r>
          <a:endParaRPr lang="en-US"/>
        </a:p>
      </dgm:t>
    </dgm:pt>
    <dgm:pt modelId="{A8526C74-4B28-47C8-9D17-659978F277BB}" type="parTrans" cxnId="{2E30B590-5F05-47AA-9762-DF54D0826AFD}">
      <dgm:prSet/>
      <dgm:spPr/>
      <dgm:t>
        <a:bodyPr/>
        <a:lstStyle/>
        <a:p>
          <a:endParaRPr lang="en-US"/>
        </a:p>
      </dgm:t>
    </dgm:pt>
    <dgm:pt modelId="{92A8167E-F10E-4E84-B6B7-D96AAA7B67E4}" type="sibTrans" cxnId="{2E30B590-5F05-47AA-9762-DF54D0826AFD}">
      <dgm:prSet/>
      <dgm:spPr/>
      <dgm:t>
        <a:bodyPr/>
        <a:lstStyle/>
        <a:p>
          <a:endParaRPr lang="en-US"/>
        </a:p>
      </dgm:t>
    </dgm:pt>
    <dgm:pt modelId="{0162446F-F595-4830-B35E-51197FC22B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Consultas complejas.</a:t>
          </a:r>
          <a:endParaRPr lang="en-US"/>
        </a:p>
      </dgm:t>
    </dgm:pt>
    <dgm:pt modelId="{FB7EC3DF-64D1-4A59-84B8-494463C6DEB1}" type="parTrans" cxnId="{3DD589EB-9AFE-41D0-B7DE-EC2B95F01EA2}">
      <dgm:prSet/>
      <dgm:spPr/>
      <dgm:t>
        <a:bodyPr/>
        <a:lstStyle/>
        <a:p>
          <a:endParaRPr lang="en-US"/>
        </a:p>
      </dgm:t>
    </dgm:pt>
    <dgm:pt modelId="{9E26CE86-C568-4D6B-99DC-EF82D3373238}" type="sibTrans" cxnId="{3DD589EB-9AFE-41D0-B7DE-EC2B95F01EA2}">
      <dgm:prSet/>
      <dgm:spPr/>
      <dgm:t>
        <a:bodyPr/>
        <a:lstStyle/>
        <a:p>
          <a:endParaRPr lang="en-US"/>
        </a:p>
      </dgm:t>
    </dgm:pt>
    <dgm:pt modelId="{6A5971D3-FC47-4A06-8AB6-1910269671D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Análisis detallado. </a:t>
          </a:r>
          <a:endParaRPr lang="en-US"/>
        </a:p>
      </dgm:t>
    </dgm:pt>
    <dgm:pt modelId="{B613EA39-7FF7-4456-9754-CB180B6414A8}" type="parTrans" cxnId="{894ED54B-E99D-4931-A634-2F4BF90D443D}">
      <dgm:prSet/>
      <dgm:spPr/>
      <dgm:t>
        <a:bodyPr/>
        <a:lstStyle/>
        <a:p>
          <a:endParaRPr lang="en-US"/>
        </a:p>
      </dgm:t>
    </dgm:pt>
    <dgm:pt modelId="{564E2F1E-5B39-4C03-91CE-231A4E05B820}" type="sibTrans" cxnId="{894ED54B-E99D-4931-A634-2F4BF90D443D}">
      <dgm:prSet/>
      <dgm:spPr/>
      <dgm:t>
        <a:bodyPr/>
        <a:lstStyle/>
        <a:p>
          <a:endParaRPr lang="en-US"/>
        </a:p>
      </dgm:t>
    </dgm:pt>
    <dgm:pt modelId="{2D0C313F-70C3-497D-A0E3-746658EDD661}" type="pres">
      <dgm:prSet presAssocID="{4D4C3CE8-F137-424A-919C-DF7983FB1A7F}" presName="root" presStyleCnt="0">
        <dgm:presLayoutVars>
          <dgm:dir/>
          <dgm:resizeHandles val="exact"/>
        </dgm:presLayoutVars>
      </dgm:prSet>
      <dgm:spPr/>
    </dgm:pt>
    <dgm:pt modelId="{522A6CF1-CDC3-4DBD-B652-E34A0FD7B56C}" type="pres">
      <dgm:prSet presAssocID="{A8201673-D311-4993-9F2A-847E3641E70D}" presName="compNode" presStyleCnt="0"/>
      <dgm:spPr/>
    </dgm:pt>
    <dgm:pt modelId="{2AA2639F-E9C9-4A29-A6F8-5075805CDA9C}" type="pres">
      <dgm:prSet presAssocID="{A8201673-D311-4993-9F2A-847E3641E70D}" presName="bgRect" presStyleLbl="bgShp" presStyleIdx="0" presStyleCnt="4"/>
      <dgm:spPr/>
    </dgm:pt>
    <dgm:pt modelId="{D625B995-ED7B-4536-81D5-D55C904A96C6}" type="pres">
      <dgm:prSet presAssocID="{A8201673-D311-4993-9F2A-847E3641E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3CC6B1D9-E951-484C-B8AF-5054DD55FB61}" type="pres">
      <dgm:prSet presAssocID="{A8201673-D311-4993-9F2A-847E3641E70D}" presName="spaceRect" presStyleCnt="0"/>
      <dgm:spPr/>
    </dgm:pt>
    <dgm:pt modelId="{B57709D5-25C4-4EC6-A73C-54B5ACB3CC5B}" type="pres">
      <dgm:prSet presAssocID="{A8201673-D311-4993-9F2A-847E3641E70D}" presName="parTx" presStyleLbl="revTx" presStyleIdx="0" presStyleCnt="4">
        <dgm:presLayoutVars>
          <dgm:chMax val="0"/>
          <dgm:chPref val="0"/>
        </dgm:presLayoutVars>
      </dgm:prSet>
      <dgm:spPr/>
    </dgm:pt>
    <dgm:pt modelId="{361B8AAB-161B-4EC4-953B-BC520D6A3998}" type="pres">
      <dgm:prSet presAssocID="{87C0217F-202E-4617-8D59-3BD6B39A3D52}" presName="sibTrans" presStyleCnt="0"/>
      <dgm:spPr/>
    </dgm:pt>
    <dgm:pt modelId="{32C40165-0E47-4134-8541-0CDD04A05961}" type="pres">
      <dgm:prSet presAssocID="{DFD67D05-A537-4C5B-9897-17E959C253BB}" presName="compNode" presStyleCnt="0"/>
      <dgm:spPr/>
    </dgm:pt>
    <dgm:pt modelId="{53FB67CE-CCA2-4FA1-9507-1AABA13FE056}" type="pres">
      <dgm:prSet presAssocID="{DFD67D05-A537-4C5B-9897-17E959C253BB}" presName="bgRect" presStyleLbl="bgShp" presStyleIdx="1" presStyleCnt="4"/>
      <dgm:spPr/>
    </dgm:pt>
    <dgm:pt modelId="{8EC6C3BB-1D4F-437D-A54D-295039A6CBA8}" type="pres">
      <dgm:prSet presAssocID="{DFD67D05-A537-4C5B-9897-17E959C253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6B36EC25-6510-4FB9-BA91-5298F02A2A35}" type="pres">
      <dgm:prSet presAssocID="{DFD67D05-A537-4C5B-9897-17E959C253BB}" presName="spaceRect" presStyleCnt="0"/>
      <dgm:spPr/>
    </dgm:pt>
    <dgm:pt modelId="{AC0B8BB4-9E81-432A-BBBE-473AB2F01C0C}" type="pres">
      <dgm:prSet presAssocID="{DFD67D05-A537-4C5B-9897-17E959C253BB}" presName="parTx" presStyleLbl="revTx" presStyleIdx="1" presStyleCnt="4">
        <dgm:presLayoutVars>
          <dgm:chMax val="0"/>
          <dgm:chPref val="0"/>
        </dgm:presLayoutVars>
      </dgm:prSet>
      <dgm:spPr/>
    </dgm:pt>
    <dgm:pt modelId="{8058C0E9-4940-4B5C-A582-72AE296B54DC}" type="pres">
      <dgm:prSet presAssocID="{92A8167E-F10E-4E84-B6B7-D96AAA7B67E4}" presName="sibTrans" presStyleCnt="0"/>
      <dgm:spPr/>
    </dgm:pt>
    <dgm:pt modelId="{954EC0FF-36E6-4218-8386-96D5E5C4A446}" type="pres">
      <dgm:prSet presAssocID="{0162446F-F595-4830-B35E-51197FC22B78}" presName="compNode" presStyleCnt="0"/>
      <dgm:spPr/>
    </dgm:pt>
    <dgm:pt modelId="{14B836AE-3D5E-41A2-9074-4EA8F71596BB}" type="pres">
      <dgm:prSet presAssocID="{0162446F-F595-4830-B35E-51197FC22B78}" presName="bgRect" presStyleLbl="bgShp" presStyleIdx="2" presStyleCnt="4"/>
      <dgm:spPr/>
    </dgm:pt>
    <dgm:pt modelId="{32987172-0ACB-46C1-B8A2-C4834225877B}" type="pres">
      <dgm:prSet presAssocID="{0162446F-F595-4830-B35E-51197FC22B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B2EF1DD9-9DE3-4B54-B572-0B32645A1D3D}" type="pres">
      <dgm:prSet presAssocID="{0162446F-F595-4830-B35E-51197FC22B78}" presName="spaceRect" presStyleCnt="0"/>
      <dgm:spPr/>
    </dgm:pt>
    <dgm:pt modelId="{AE91180A-BC49-41E2-BFA4-7A7BDE348280}" type="pres">
      <dgm:prSet presAssocID="{0162446F-F595-4830-B35E-51197FC22B78}" presName="parTx" presStyleLbl="revTx" presStyleIdx="2" presStyleCnt="4">
        <dgm:presLayoutVars>
          <dgm:chMax val="0"/>
          <dgm:chPref val="0"/>
        </dgm:presLayoutVars>
      </dgm:prSet>
      <dgm:spPr/>
    </dgm:pt>
    <dgm:pt modelId="{C704881D-07B7-4B34-8E77-9E6DDE652A5C}" type="pres">
      <dgm:prSet presAssocID="{9E26CE86-C568-4D6B-99DC-EF82D3373238}" presName="sibTrans" presStyleCnt="0"/>
      <dgm:spPr/>
    </dgm:pt>
    <dgm:pt modelId="{1333403F-D174-49BD-AB57-BD7CC1F16E8E}" type="pres">
      <dgm:prSet presAssocID="{6A5971D3-FC47-4A06-8AB6-1910269671D8}" presName="compNode" presStyleCnt="0"/>
      <dgm:spPr/>
    </dgm:pt>
    <dgm:pt modelId="{92F44A2C-D368-4F94-BD43-B88A2D11421E}" type="pres">
      <dgm:prSet presAssocID="{6A5971D3-FC47-4A06-8AB6-1910269671D8}" presName="bgRect" presStyleLbl="bgShp" presStyleIdx="3" presStyleCnt="4"/>
      <dgm:spPr/>
    </dgm:pt>
    <dgm:pt modelId="{B11AFE1E-0A1F-41F2-8E4B-7E02DC49C9D1}" type="pres">
      <dgm:prSet presAssocID="{6A5971D3-FC47-4A06-8AB6-1910269671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7E559B9C-962C-433E-8193-2043496EC602}" type="pres">
      <dgm:prSet presAssocID="{6A5971D3-FC47-4A06-8AB6-1910269671D8}" presName="spaceRect" presStyleCnt="0"/>
      <dgm:spPr/>
    </dgm:pt>
    <dgm:pt modelId="{67117865-8FE7-45C1-9B43-46F5A2E539B2}" type="pres">
      <dgm:prSet presAssocID="{6A5971D3-FC47-4A06-8AB6-1910269671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68F5101-E41A-4228-8DE7-A51704A61426}" type="presOf" srcId="{6A5971D3-FC47-4A06-8AB6-1910269671D8}" destId="{67117865-8FE7-45C1-9B43-46F5A2E539B2}" srcOrd="0" destOrd="0" presId="urn:microsoft.com/office/officeart/2018/2/layout/IconVerticalSolidList"/>
    <dgm:cxn modelId="{AF7AE029-D712-4C03-BFC5-07CBAADB8244}" type="presOf" srcId="{0162446F-F595-4830-B35E-51197FC22B78}" destId="{AE91180A-BC49-41E2-BFA4-7A7BDE348280}" srcOrd="0" destOrd="0" presId="urn:microsoft.com/office/officeart/2018/2/layout/IconVerticalSolidList"/>
    <dgm:cxn modelId="{C8980A2D-F54C-42BF-9574-F84C026AF4E7}" type="presOf" srcId="{4D4C3CE8-F137-424A-919C-DF7983FB1A7F}" destId="{2D0C313F-70C3-497D-A0E3-746658EDD661}" srcOrd="0" destOrd="0" presId="urn:microsoft.com/office/officeart/2018/2/layout/IconVerticalSolidList"/>
    <dgm:cxn modelId="{684C0030-0515-4D88-B89F-5AA8F6226585}" type="presOf" srcId="{DFD67D05-A537-4C5B-9897-17E959C253BB}" destId="{AC0B8BB4-9E81-432A-BBBE-473AB2F01C0C}" srcOrd="0" destOrd="0" presId="urn:microsoft.com/office/officeart/2018/2/layout/IconVerticalSolidList"/>
    <dgm:cxn modelId="{9923DD45-5D02-4357-98D7-AA03A91FD11A}" srcId="{4D4C3CE8-F137-424A-919C-DF7983FB1A7F}" destId="{A8201673-D311-4993-9F2A-847E3641E70D}" srcOrd="0" destOrd="0" parTransId="{D77060C1-47E8-4552-B1F4-F25E6969679C}" sibTransId="{87C0217F-202E-4617-8D59-3BD6B39A3D52}"/>
    <dgm:cxn modelId="{894ED54B-E99D-4931-A634-2F4BF90D443D}" srcId="{4D4C3CE8-F137-424A-919C-DF7983FB1A7F}" destId="{6A5971D3-FC47-4A06-8AB6-1910269671D8}" srcOrd="3" destOrd="0" parTransId="{B613EA39-7FF7-4456-9754-CB180B6414A8}" sibTransId="{564E2F1E-5B39-4C03-91CE-231A4E05B820}"/>
    <dgm:cxn modelId="{2E30B590-5F05-47AA-9762-DF54D0826AFD}" srcId="{4D4C3CE8-F137-424A-919C-DF7983FB1A7F}" destId="{DFD67D05-A537-4C5B-9897-17E959C253BB}" srcOrd="1" destOrd="0" parTransId="{A8526C74-4B28-47C8-9D17-659978F277BB}" sibTransId="{92A8167E-F10E-4E84-B6B7-D96AAA7B67E4}"/>
    <dgm:cxn modelId="{C56695D9-5876-46EC-800B-2A1498FEDD9C}" type="presOf" srcId="{A8201673-D311-4993-9F2A-847E3641E70D}" destId="{B57709D5-25C4-4EC6-A73C-54B5ACB3CC5B}" srcOrd="0" destOrd="0" presId="urn:microsoft.com/office/officeart/2018/2/layout/IconVerticalSolidList"/>
    <dgm:cxn modelId="{3DD589EB-9AFE-41D0-B7DE-EC2B95F01EA2}" srcId="{4D4C3CE8-F137-424A-919C-DF7983FB1A7F}" destId="{0162446F-F595-4830-B35E-51197FC22B78}" srcOrd="2" destOrd="0" parTransId="{FB7EC3DF-64D1-4A59-84B8-494463C6DEB1}" sibTransId="{9E26CE86-C568-4D6B-99DC-EF82D3373238}"/>
    <dgm:cxn modelId="{9FDAA63F-1536-4E98-8445-E262AEB9929E}" type="presParOf" srcId="{2D0C313F-70C3-497D-A0E3-746658EDD661}" destId="{522A6CF1-CDC3-4DBD-B652-E34A0FD7B56C}" srcOrd="0" destOrd="0" presId="urn:microsoft.com/office/officeart/2018/2/layout/IconVerticalSolidList"/>
    <dgm:cxn modelId="{6250F861-D3C2-4805-86E9-224D4E3C4844}" type="presParOf" srcId="{522A6CF1-CDC3-4DBD-B652-E34A0FD7B56C}" destId="{2AA2639F-E9C9-4A29-A6F8-5075805CDA9C}" srcOrd="0" destOrd="0" presId="urn:microsoft.com/office/officeart/2018/2/layout/IconVerticalSolidList"/>
    <dgm:cxn modelId="{D982D848-E720-4BA4-9379-584995B027D9}" type="presParOf" srcId="{522A6CF1-CDC3-4DBD-B652-E34A0FD7B56C}" destId="{D625B995-ED7B-4536-81D5-D55C904A96C6}" srcOrd="1" destOrd="0" presId="urn:microsoft.com/office/officeart/2018/2/layout/IconVerticalSolidList"/>
    <dgm:cxn modelId="{ECB9A610-6DEF-4B02-A334-F4DFED57A8EE}" type="presParOf" srcId="{522A6CF1-CDC3-4DBD-B652-E34A0FD7B56C}" destId="{3CC6B1D9-E951-484C-B8AF-5054DD55FB61}" srcOrd="2" destOrd="0" presId="urn:microsoft.com/office/officeart/2018/2/layout/IconVerticalSolidList"/>
    <dgm:cxn modelId="{1A8B9475-B443-41EE-86BB-A8DAEAF2DAA8}" type="presParOf" srcId="{522A6CF1-CDC3-4DBD-B652-E34A0FD7B56C}" destId="{B57709D5-25C4-4EC6-A73C-54B5ACB3CC5B}" srcOrd="3" destOrd="0" presId="urn:microsoft.com/office/officeart/2018/2/layout/IconVerticalSolidList"/>
    <dgm:cxn modelId="{0263E283-783E-4D40-BCC9-F0B497EB2647}" type="presParOf" srcId="{2D0C313F-70C3-497D-A0E3-746658EDD661}" destId="{361B8AAB-161B-4EC4-953B-BC520D6A3998}" srcOrd="1" destOrd="0" presId="urn:microsoft.com/office/officeart/2018/2/layout/IconVerticalSolidList"/>
    <dgm:cxn modelId="{8D229EC7-FDE4-4753-96F1-A3C1FD3F5761}" type="presParOf" srcId="{2D0C313F-70C3-497D-A0E3-746658EDD661}" destId="{32C40165-0E47-4134-8541-0CDD04A05961}" srcOrd="2" destOrd="0" presId="urn:microsoft.com/office/officeart/2018/2/layout/IconVerticalSolidList"/>
    <dgm:cxn modelId="{32814171-29FC-442B-B34E-FC6A2E9BD62A}" type="presParOf" srcId="{32C40165-0E47-4134-8541-0CDD04A05961}" destId="{53FB67CE-CCA2-4FA1-9507-1AABA13FE056}" srcOrd="0" destOrd="0" presId="urn:microsoft.com/office/officeart/2018/2/layout/IconVerticalSolidList"/>
    <dgm:cxn modelId="{080F54EC-11D2-4503-91CA-9CBB5720A6B7}" type="presParOf" srcId="{32C40165-0E47-4134-8541-0CDD04A05961}" destId="{8EC6C3BB-1D4F-437D-A54D-295039A6CBA8}" srcOrd="1" destOrd="0" presId="urn:microsoft.com/office/officeart/2018/2/layout/IconVerticalSolidList"/>
    <dgm:cxn modelId="{76A77A64-A306-40F4-AE85-D1C172D5C45F}" type="presParOf" srcId="{32C40165-0E47-4134-8541-0CDD04A05961}" destId="{6B36EC25-6510-4FB9-BA91-5298F02A2A35}" srcOrd="2" destOrd="0" presId="urn:microsoft.com/office/officeart/2018/2/layout/IconVerticalSolidList"/>
    <dgm:cxn modelId="{5541F1AE-F7EE-4719-9998-7EE86609C225}" type="presParOf" srcId="{32C40165-0E47-4134-8541-0CDD04A05961}" destId="{AC0B8BB4-9E81-432A-BBBE-473AB2F01C0C}" srcOrd="3" destOrd="0" presId="urn:microsoft.com/office/officeart/2018/2/layout/IconVerticalSolidList"/>
    <dgm:cxn modelId="{62EF5DBE-97B7-4CF6-AB4A-F4F5EC3D1071}" type="presParOf" srcId="{2D0C313F-70C3-497D-A0E3-746658EDD661}" destId="{8058C0E9-4940-4B5C-A582-72AE296B54DC}" srcOrd="3" destOrd="0" presId="urn:microsoft.com/office/officeart/2018/2/layout/IconVerticalSolidList"/>
    <dgm:cxn modelId="{10480C03-EAB1-471E-A9BF-ADB699C6BDE0}" type="presParOf" srcId="{2D0C313F-70C3-497D-A0E3-746658EDD661}" destId="{954EC0FF-36E6-4218-8386-96D5E5C4A446}" srcOrd="4" destOrd="0" presId="urn:microsoft.com/office/officeart/2018/2/layout/IconVerticalSolidList"/>
    <dgm:cxn modelId="{C6B9E456-E458-4F2C-966A-F07B6AC67083}" type="presParOf" srcId="{954EC0FF-36E6-4218-8386-96D5E5C4A446}" destId="{14B836AE-3D5E-41A2-9074-4EA8F71596BB}" srcOrd="0" destOrd="0" presId="urn:microsoft.com/office/officeart/2018/2/layout/IconVerticalSolidList"/>
    <dgm:cxn modelId="{AC305CA6-5AF0-438A-BC78-9E89510B4473}" type="presParOf" srcId="{954EC0FF-36E6-4218-8386-96D5E5C4A446}" destId="{32987172-0ACB-46C1-B8A2-C4834225877B}" srcOrd="1" destOrd="0" presId="urn:microsoft.com/office/officeart/2018/2/layout/IconVerticalSolidList"/>
    <dgm:cxn modelId="{4E9D29A6-758A-4267-BA59-4E8F038A8003}" type="presParOf" srcId="{954EC0FF-36E6-4218-8386-96D5E5C4A446}" destId="{B2EF1DD9-9DE3-4B54-B572-0B32645A1D3D}" srcOrd="2" destOrd="0" presId="urn:microsoft.com/office/officeart/2018/2/layout/IconVerticalSolidList"/>
    <dgm:cxn modelId="{1CCFDE7E-33EC-418B-81FE-881C997F3A50}" type="presParOf" srcId="{954EC0FF-36E6-4218-8386-96D5E5C4A446}" destId="{AE91180A-BC49-41E2-BFA4-7A7BDE348280}" srcOrd="3" destOrd="0" presId="urn:microsoft.com/office/officeart/2018/2/layout/IconVerticalSolidList"/>
    <dgm:cxn modelId="{ABEBFA27-4980-445C-93B7-F5BF78961CB2}" type="presParOf" srcId="{2D0C313F-70C3-497D-A0E3-746658EDD661}" destId="{C704881D-07B7-4B34-8E77-9E6DDE652A5C}" srcOrd="5" destOrd="0" presId="urn:microsoft.com/office/officeart/2018/2/layout/IconVerticalSolidList"/>
    <dgm:cxn modelId="{71C4B831-28B8-4A2B-A416-DA9BC4B52927}" type="presParOf" srcId="{2D0C313F-70C3-497D-A0E3-746658EDD661}" destId="{1333403F-D174-49BD-AB57-BD7CC1F16E8E}" srcOrd="6" destOrd="0" presId="urn:microsoft.com/office/officeart/2018/2/layout/IconVerticalSolidList"/>
    <dgm:cxn modelId="{696DFB5C-BBCD-431C-9CD1-7EA93D02E389}" type="presParOf" srcId="{1333403F-D174-49BD-AB57-BD7CC1F16E8E}" destId="{92F44A2C-D368-4F94-BD43-B88A2D11421E}" srcOrd="0" destOrd="0" presId="urn:microsoft.com/office/officeart/2018/2/layout/IconVerticalSolidList"/>
    <dgm:cxn modelId="{D08BD687-696B-44DF-9154-600C34C8E7A9}" type="presParOf" srcId="{1333403F-D174-49BD-AB57-BD7CC1F16E8E}" destId="{B11AFE1E-0A1F-41F2-8E4B-7E02DC49C9D1}" srcOrd="1" destOrd="0" presId="urn:microsoft.com/office/officeart/2018/2/layout/IconVerticalSolidList"/>
    <dgm:cxn modelId="{1376AD94-A959-4C60-A730-F9C45766DFB4}" type="presParOf" srcId="{1333403F-D174-49BD-AB57-BD7CC1F16E8E}" destId="{7E559B9C-962C-433E-8193-2043496EC602}" srcOrd="2" destOrd="0" presId="urn:microsoft.com/office/officeart/2018/2/layout/IconVerticalSolidList"/>
    <dgm:cxn modelId="{24F19CAE-D781-4B8B-A613-E3C97C8461DE}" type="presParOf" srcId="{1333403F-D174-49BD-AB57-BD7CC1F16E8E}" destId="{67117865-8FE7-45C1-9B43-46F5A2E539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4178D-360D-42AA-856A-5B504656BD6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C351F-A96E-4A11-86C1-1339B3E4FA52}">
      <dgm:prSet/>
      <dgm:spPr/>
      <dgm:t>
        <a:bodyPr/>
        <a:lstStyle/>
        <a:p>
          <a:r>
            <a:rPr lang="es-US" b="1" i="0" dirty="0"/>
            <a:t>VARCHAR(n): </a:t>
          </a:r>
          <a:r>
            <a:rPr lang="es-US" b="0" i="0" dirty="0"/>
            <a:t>Utilizado para almacenar cadenas de caracteres de longitud variable, donde n especifica la longitud máxima. Ej. 'Hola’</a:t>
          </a:r>
          <a:endParaRPr lang="en-US" dirty="0"/>
        </a:p>
      </dgm:t>
    </dgm:pt>
    <dgm:pt modelId="{793E5D4B-925C-42AE-B427-CB0D94E95AA8}" type="parTrans" cxnId="{E1CD5961-494E-43E5-8181-F91C5D60B8E1}">
      <dgm:prSet/>
      <dgm:spPr/>
      <dgm:t>
        <a:bodyPr/>
        <a:lstStyle/>
        <a:p>
          <a:endParaRPr lang="en-US"/>
        </a:p>
      </dgm:t>
    </dgm:pt>
    <dgm:pt modelId="{2DAC634D-1804-47F5-80AD-4E68CC38DAE0}" type="sibTrans" cxnId="{E1CD5961-494E-43E5-8181-F91C5D60B8E1}">
      <dgm:prSet/>
      <dgm:spPr/>
      <dgm:t>
        <a:bodyPr/>
        <a:lstStyle/>
        <a:p>
          <a:endParaRPr lang="en-US"/>
        </a:p>
      </dgm:t>
    </dgm:pt>
    <dgm:pt modelId="{85F986F3-5F02-472E-86A0-B18C84B09BFA}">
      <dgm:prSet/>
      <dgm:spPr/>
      <dgm:t>
        <a:bodyPr/>
        <a:lstStyle/>
        <a:p>
          <a:r>
            <a:rPr lang="es-US" b="1" i="0" dirty="0"/>
            <a:t>CHAR(n): </a:t>
          </a:r>
          <a:r>
            <a:rPr lang="es-US" b="0" i="0" dirty="0"/>
            <a:t>Similar a VARCHAR, pero con longitud fija, especificada por n. Ej. código de </a:t>
          </a:r>
          <a:r>
            <a:rPr lang="es-US" b="0" i="0" dirty="0" err="1"/>
            <a:t>pais</a:t>
          </a:r>
          <a:r>
            <a:rPr lang="es-US" b="0" i="0" dirty="0"/>
            <a:t>= 'MX’</a:t>
          </a:r>
          <a:endParaRPr lang="en-US" dirty="0"/>
        </a:p>
      </dgm:t>
    </dgm:pt>
    <dgm:pt modelId="{21AEC818-6509-4AAA-BE4E-D24AF822AFDD}" type="parTrans" cxnId="{FD8ADB03-890D-423B-B60E-ECF9270A77A7}">
      <dgm:prSet/>
      <dgm:spPr/>
      <dgm:t>
        <a:bodyPr/>
        <a:lstStyle/>
        <a:p>
          <a:endParaRPr lang="en-US"/>
        </a:p>
      </dgm:t>
    </dgm:pt>
    <dgm:pt modelId="{B9758986-5209-4EEA-8488-93BFE70E0BD8}" type="sibTrans" cxnId="{FD8ADB03-890D-423B-B60E-ECF9270A77A7}">
      <dgm:prSet/>
      <dgm:spPr/>
      <dgm:t>
        <a:bodyPr/>
        <a:lstStyle/>
        <a:p>
          <a:endParaRPr lang="en-US"/>
        </a:p>
      </dgm:t>
    </dgm:pt>
    <dgm:pt modelId="{5F149666-F2A9-47EF-A758-6F2F174F9857}">
      <dgm:prSet/>
      <dgm:spPr/>
      <dgm:t>
        <a:bodyPr/>
        <a:lstStyle/>
        <a:p>
          <a:r>
            <a:rPr lang="es-US" b="1" i="0" dirty="0"/>
            <a:t>INTEGER/INT: </a:t>
          </a:r>
          <a:r>
            <a:rPr lang="es-US" b="0" i="0" dirty="0"/>
            <a:t>Utilizado para almacenar números enteros. Ej. 6</a:t>
          </a:r>
          <a:endParaRPr lang="en-US" dirty="0"/>
        </a:p>
      </dgm:t>
    </dgm:pt>
    <dgm:pt modelId="{84CC94C5-06A2-4650-8827-5983C5972353}" type="parTrans" cxnId="{346CA15D-8E27-43CD-B9C0-A583D64A4079}">
      <dgm:prSet/>
      <dgm:spPr/>
      <dgm:t>
        <a:bodyPr/>
        <a:lstStyle/>
        <a:p>
          <a:endParaRPr lang="en-US"/>
        </a:p>
      </dgm:t>
    </dgm:pt>
    <dgm:pt modelId="{99CD049A-A982-46B9-B628-DC76B6F8DFA3}" type="sibTrans" cxnId="{346CA15D-8E27-43CD-B9C0-A583D64A4079}">
      <dgm:prSet/>
      <dgm:spPr/>
      <dgm:t>
        <a:bodyPr/>
        <a:lstStyle/>
        <a:p>
          <a:endParaRPr lang="en-US"/>
        </a:p>
      </dgm:t>
    </dgm:pt>
    <dgm:pt modelId="{39793097-381C-4857-BB29-578CCF0AF7CB}">
      <dgm:prSet/>
      <dgm:spPr/>
      <dgm:t>
        <a:bodyPr/>
        <a:lstStyle/>
        <a:p>
          <a:r>
            <a:rPr lang="es-US" b="1" i="0" dirty="0"/>
            <a:t>DECIMAL/DEC(p, s): </a:t>
          </a:r>
          <a:r>
            <a:rPr lang="es-US" b="0" i="0" dirty="0"/>
            <a:t>Utilizado para almacenar números decimales, donde p especifica la precisión total y s especifica la cantidad de dígitos a la derecha del punto decimal. Ej. 3.14  *Para este tipo de datos, también se usa FLOAT, dependiendo la precisión requerida*</a:t>
          </a:r>
          <a:endParaRPr lang="en-US" dirty="0"/>
        </a:p>
      </dgm:t>
    </dgm:pt>
    <dgm:pt modelId="{2337BEDE-80E0-476F-A8D4-C26A04087C61}" type="parTrans" cxnId="{6E929BDB-E44B-420F-B8E2-2332A3D693C4}">
      <dgm:prSet/>
      <dgm:spPr/>
      <dgm:t>
        <a:bodyPr/>
        <a:lstStyle/>
        <a:p>
          <a:endParaRPr lang="en-US"/>
        </a:p>
      </dgm:t>
    </dgm:pt>
    <dgm:pt modelId="{EDCF12CA-B0D2-4493-83AC-5086242D3AB4}" type="sibTrans" cxnId="{6E929BDB-E44B-420F-B8E2-2332A3D693C4}">
      <dgm:prSet/>
      <dgm:spPr/>
      <dgm:t>
        <a:bodyPr/>
        <a:lstStyle/>
        <a:p>
          <a:endParaRPr lang="en-US"/>
        </a:p>
      </dgm:t>
    </dgm:pt>
    <dgm:pt modelId="{42DB3298-E67E-4468-82E7-CE5D42C2C009}">
      <dgm:prSet/>
      <dgm:spPr/>
      <dgm:t>
        <a:bodyPr/>
        <a:lstStyle/>
        <a:p>
          <a:r>
            <a:rPr lang="es-US" b="1" i="0" dirty="0"/>
            <a:t>DATE: </a:t>
          </a:r>
          <a:r>
            <a:rPr lang="es-US" b="0" i="0" dirty="0"/>
            <a:t>Utilizado para almacenar fechas en formato 'YYYY-MM-DD'. Ej. '2024-04-18’</a:t>
          </a:r>
          <a:endParaRPr lang="en-US" dirty="0"/>
        </a:p>
      </dgm:t>
    </dgm:pt>
    <dgm:pt modelId="{63EA4381-D6E6-4FB2-B8EC-FF6F9F02B90F}" type="parTrans" cxnId="{6C413A86-F158-4DFE-B669-06AFB116DAE7}">
      <dgm:prSet/>
      <dgm:spPr/>
      <dgm:t>
        <a:bodyPr/>
        <a:lstStyle/>
        <a:p>
          <a:endParaRPr lang="en-US"/>
        </a:p>
      </dgm:t>
    </dgm:pt>
    <dgm:pt modelId="{94001927-A796-4201-989F-764F0D4E43CB}" type="sibTrans" cxnId="{6C413A86-F158-4DFE-B669-06AFB116DAE7}">
      <dgm:prSet/>
      <dgm:spPr/>
      <dgm:t>
        <a:bodyPr/>
        <a:lstStyle/>
        <a:p>
          <a:endParaRPr lang="en-US"/>
        </a:p>
      </dgm:t>
    </dgm:pt>
    <dgm:pt modelId="{9E0792A7-E492-4B74-A728-17CA7641220A}">
      <dgm:prSet/>
      <dgm:spPr/>
      <dgm:t>
        <a:bodyPr/>
        <a:lstStyle/>
        <a:p>
          <a:r>
            <a:rPr lang="es-US" b="1" i="0" dirty="0"/>
            <a:t>TIME: </a:t>
          </a:r>
          <a:r>
            <a:rPr lang="es-US" b="0" i="0" dirty="0"/>
            <a:t>Para almacenar horas en formato 'HH:MM:SS'. Ej. '15:30:00’</a:t>
          </a:r>
          <a:endParaRPr lang="en-US" dirty="0"/>
        </a:p>
      </dgm:t>
    </dgm:pt>
    <dgm:pt modelId="{28D5689B-2D32-40FC-97E7-EA01D39C59BA}" type="parTrans" cxnId="{77B62CCA-0B10-41AA-8D22-AF5B670852E3}">
      <dgm:prSet/>
      <dgm:spPr/>
      <dgm:t>
        <a:bodyPr/>
        <a:lstStyle/>
        <a:p>
          <a:endParaRPr lang="en-US"/>
        </a:p>
      </dgm:t>
    </dgm:pt>
    <dgm:pt modelId="{C90155A4-979E-45E6-BE01-0A3DDCFA3C90}" type="sibTrans" cxnId="{77B62CCA-0B10-41AA-8D22-AF5B670852E3}">
      <dgm:prSet/>
      <dgm:spPr/>
      <dgm:t>
        <a:bodyPr/>
        <a:lstStyle/>
        <a:p>
          <a:endParaRPr lang="en-US"/>
        </a:p>
      </dgm:t>
    </dgm:pt>
    <dgm:pt modelId="{0FE9E03D-1FE7-4998-A51C-9661D2C417DB}">
      <dgm:prSet/>
      <dgm:spPr/>
      <dgm:t>
        <a:bodyPr/>
        <a:lstStyle/>
        <a:p>
          <a:r>
            <a:rPr lang="es-US" b="1" i="0" dirty="0"/>
            <a:t>BOOLEAN: </a:t>
          </a:r>
          <a:r>
            <a:rPr lang="es-US" b="0" i="0" dirty="0"/>
            <a:t>Utilizado para almacenar valores de verdad o falsedad. Ej. TRUE</a:t>
          </a:r>
          <a:br>
            <a:rPr lang="es-US" dirty="0"/>
          </a:br>
          <a:endParaRPr lang="en-US" dirty="0"/>
        </a:p>
      </dgm:t>
    </dgm:pt>
    <dgm:pt modelId="{73C77344-9D7E-459A-A236-169774994BCD}" type="parTrans" cxnId="{12EA8F32-73A8-423A-A7FD-160038EDB993}">
      <dgm:prSet/>
      <dgm:spPr/>
      <dgm:t>
        <a:bodyPr/>
        <a:lstStyle/>
        <a:p>
          <a:endParaRPr lang="en-US"/>
        </a:p>
      </dgm:t>
    </dgm:pt>
    <dgm:pt modelId="{B570E523-11A3-40B0-92A3-54A87D074AF8}" type="sibTrans" cxnId="{12EA8F32-73A8-423A-A7FD-160038EDB993}">
      <dgm:prSet/>
      <dgm:spPr/>
      <dgm:t>
        <a:bodyPr/>
        <a:lstStyle/>
        <a:p>
          <a:endParaRPr lang="en-US"/>
        </a:p>
      </dgm:t>
    </dgm:pt>
    <dgm:pt modelId="{1066F210-DC3C-D14B-951E-C627DDE55004}" type="pres">
      <dgm:prSet presAssocID="{C2B4178D-360D-42AA-856A-5B504656BD69}" presName="vert0" presStyleCnt="0">
        <dgm:presLayoutVars>
          <dgm:dir/>
          <dgm:animOne val="branch"/>
          <dgm:animLvl val="lvl"/>
        </dgm:presLayoutVars>
      </dgm:prSet>
      <dgm:spPr/>
    </dgm:pt>
    <dgm:pt modelId="{E123D6B8-E0DC-FA45-A7E8-11A49AE01706}" type="pres">
      <dgm:prSet presAssocID="{B79C351F-A96E-4A11-86C1-1339B3E4FA52}" presName="thickLine" presStyleLbl="alignNode1" presStyleIdx="0" presStyleCnt="7"/>
      <dgm:spPr/>
    </dgm:pt>
    <dgm:pt modelId="{BCB0589B-966E-FC46-86CF-CC19141C641E}" type="pres">
      <dgm:prSet presAssocID="{B79C351F-A96E-4A11-86C1-1339B3E4FA52}" presName="horz1" presStyleCnt="0"/>
      <dgm:spPr/>
    </dgm:pt>
    <dgm:pt modelId="{AE8C11A2-5C2B-504D-A29A-324533B7C783}" type="pres">
      <dgm:prSet presAssocID="{B79C351F-A96E-4A11-86C1-1339B3E4FA52}" presName="tx1" presStyleLbl="revTx" presStyleIdx="0" presStyleCnt="7"/>
      <dgm:spPr/>
    </dgm:pt>
    <dgm:pt modelId="{4E09FBA9-A5D3-874D-BB6B-6E4ABCF567A8}" type="pres">
      <dgm:prSet presAssocID="{B79C351F-A96E-4A11-86C1-1339B3E4FA52}" presName="vert1" presStyleCnt="0"/>
      <dgm:spPr/>
    </dgm:pt>
    <dgm:pt modelId="{0D49F5E6-F770-5A47-B7FA-7984D4050094}" type="pres">
      <dgm:prSet presAssocID="{85F986F3-5F02-472E-86A0-B18C84B09BFA}" presName="thickLine" presStyleLbl="alignNode1" presStyleIdx="1" presStyleCnt="7"/>
      <dgm:spPr/>
    </dgm:pt>
    <dgm:pt modelId="{12743A81-D193-F94B-965B-C6686368C82D}" type="pres">
      <dgm:prSet presAssocID="{85F986F3-5F02-472E-86A0-B18C84B09BFA}" presName="horz1" presStyleCnt="0"/>
      <dgm:spPr/>
    </dgm:pt>
    <dgm:pt modelId="{47677854-7EA9-B248-9AF3-12D2809A8C07}" type="pres">
      <dgm:prSet presAssocID="{85F986F3-5F02-472E-86A0-B18C84B09BFA}" presName="tx1" presStyleLbl="revTx" presStyleIdx="1" presStyleCnt="7"/>
      <dgm:spPr/>
    </dgm:pt>
    <dgm:pt modelId="{116635BC-AEBA-7B45-90D4-FACFAACAA92A}" type="pres">
      <dgm:prSet presAssocID="{85F986F3-5F02-472E-86A0-B18C84B09BFA}" presName="vert1" presStyleCnt="0"/>
      <dgm:spPr/>
    </dgm:pt>
    <dgm:pt modelId="{31DF7D9A-AAFD-7644-B38E-72263A3EC341}" type="pres">
      <dgm:prSet presAssocID="{5F149666-F2A9-47EF-A758-6F2F174F9857}" presName="thickLine" presStyleLbl="alignNode1" presStyleIdx="2" presStyleCnt="7"/>
      <dgm:spPr/>
    </dgm:pt>
    <dgm:pt modelId="{8E2F8F70-ACFF-C84E-858F-5CC075EDC404}" type="pres">
      <dgm:prSet presAssocID="{5F149666-F2A9-47EF-A758-6F2F174F9857}" presName="horz1" presStyleCnt="0"/>
      <dgm:spPr/>
    </dgm:pt>
    <dgm:pt modelId="{C5A6F1BE-F123-C843-A241-9395761C0F4E}" type="pres">
      <dgm:prSet presAssocID="{5F149666-F2A9-47EF-A758-6F2F174F9857}" presName="tx1" presStyleLbl="revTx" presStyleIdx="2" presStyleCnt="7"/>
      <dgm:spPr/>
    </dgm:pt>
    <dgm:pt modelId="{BFBD0936-58FA-8942-B29D-1A074C68817F}" type="pres">
      <dgm:prSet presAssocID="{5F149666-F2A9-47EF-A758-6F2F174F9857}" presName="vert1" presStyleCnt="0"/>
      <dgm:spPr/>
    </dgm:pt>
    <dgm:pt modelId="{6C6D162D-FCBE-654E-8D80-7B06735C9533}" type="pres">
      <dgm:prSet presAssocID="{39793097-381C-4857-BB29-578CCF0AF7CB}" presName="thickLine" presStyleLbl="alignNode1" presStyleIdx="3" presStyleCnt="7"/>
      <dgm:spPr/>
    </dgm:pt>
    <dgm:pt modelId="{C39BC80A-F640-E34B-840A-98EF03F5AA7B}" type="pres">
      <dgm:prSet presAssocID="{39793097-381C-4857-BB29-578CCF0AF7CB}" presName="horz1" presStyleCnt="0"/>
      <dgm:spPr/>
    </dgm:pt>
    <dgm:pt modelId="{80160AD7-2D27-B243-B4AF-CE28A6A98E88}" type="pres">
      <dgm:prSet presAssocID="{39793097-381C-4857-BB29-578CCF0AF7CB}" presName="tx1" presStyleLbl="revTx" presStyleIdx="3" presStyleCnt="7"/>
      <dgm:spPr/>
    </dgm:pt>
    <dgm:pt modelId="{74AFC920-B60E-834C-89A5-28D7045EDE5E}" type="pres">
      <dgm:prSet presAssocID="{39793097-381C-4857-BB29-578CCF0AF7CB}" presName="vert1" presStyleCnt="0"/>
      <dgm:spPr/>
    </dgm:pt>
    <dgm:pt modelId="{37178B2F-F585-7C49-BFB1-47511356E39B}" type="pres">
      <dgm:prSet presAssocID="{42DB3298-E67E-4468-82E7-CE5D42C2C009}" presName="thickLine" presStyleLbl="alignNode1" presStyleIdx="4" presStyleCnt="7"/>
      <dgm:spPr/>
    </dgm:pt>
    <dgm:pt modelId="{7F019729-6963-CD47-923B-F1DA85871C6B}" type="pres">
      <dgm:prSet presAssocID="{42DB3298-E67E-4468-82E7-CE5D42C2C009}" presName="horz1" presStyleCnt="0"/>
      <dgm:spPr/>
    </dgm:pt>
    <dgm:pt modelId="{0D6C5DF6-26B0-0C4E-AD7E-39143FD62328}" type="pres">
      <dgm:prSet presAssocID="{42DB3298-E67E-4468-82E7-CE5D42C2C009}" presName="tx1" presStyleLbl="revTx" presStyleIdx="4" presStyleCnt="7"/>
      <dgm:spPr/>
    </dgm:pt>
    <dgm:pt modelId="{F043152E-ABB8-6C46-A444-E57F1282257B}" type="pres">
      <dgm:prSet presAssocID="{42DB3298-E67E-4468-82E7-CE5D42C2C009}" presName="vert1" presStyleCnt="0"/>
      <dgm:spPr/>
    </dgm:pt>
    <dgm:pt modelId="{17C7586E-5572-6049-BDC7-F2BEF03FEBB0}" type="pres">
      <dgm:prSet presAssocID="{9E0792A7-E492-4B74-A728-17CA7641220A}" presName="thickLine" presStyleLbl="alignNode1" presStyleIdx="5" presStyleCnt="7"/>
      <dgm:spPr/>
    </dgm:pt>
    <dgm:pt modelId="{4D57A6AE-A600-8A42-99E2-EF66417A9BAB}" type="pres">
      <dgm:prSet presAssocID="{9E0792A7-E492-4B74-A728-17CA7641220A}" presName="horz1" presStyleCnt="0"/>
      <dgm:spPr/>
    </dgm:pt>
    <dgm:pt modelId="{35329E2E-5B53-8F4E-9E39-4ECA54D149AD}" type="pres">
      <dgm:prSet presAssocID="{9E0792A7-E492-4B74-A728-17CA7641220A}" presName="tx1" presStyleLbl="revTx" presStyleIdx="5" presStyleCnt="7"/>
      <dgm:spPr/>
    </dgm:pt>
    <dgm:pt modelId="{73C177AD-E881-824B-9CB0-1F2E143A3B94}" type="pres">
      <dgm:prSet presAssocID="{9E0792A7-E492-4B74-A728-17CA7641220A}" presName="vert1" presStyleCnt="0"/>
      <dgm:spPr/>
    </dgm:pt>
    <dgm:pt modelId="{2D1B03E2-00D7-EE45-9193-5A1887F9F01E}" type="pres">
      <dgm:prSet presAssocID="{0FE9E03D-1FE7-4998-A51C-9661D2C417DB}" presName="thickLine" presStyleLbl="alignNode1" presStyleIdx="6" presStyleCnt="7"/>
      <dgm:spPr/>
    </dgm:pt>
    <dgm:pt modelId="{3AE5E341-CE50-2C45-AE5F-0DF7A08F1EE7}" type="pres">
      <dgm:prSet presAssocID="{0FE9E03D-1FE7-4998-A51C-9661D2C417DB}" presName="horz1" presStyleCnt="0"/>
      <dgm:spPr/>
    </dgm:pt>
    <dgm:pt modelId="{35768108-282A-F64A-9FF8-517A6CC4418E}" type="pres">
      <dgm:prSet presAssocID="{0FE9E03D-1FE7-4998-A51C-9661D2C417DB}" presName="tx1" presStyleLbl="revTx" presStyleIdx="6" presStyleCnt="7"/>
      <dgm:spPr/>
    </dgm:pt>
    <dgm:pt modelId="{8DE34A5F-0D8F-F245-8CAE-EFD4BA1D6213}" type="pres">
      <dgm:prSet presAssocID="{0FE9E03D-1FE7-4998-A51C-9661D2C417DB}" presName="vert1" presStyleCnt="0"/>
      <dgm:spPr/>
    </dgm:pt>
  </dgm:ptLst>
  <dgm:cxnLst>
    <dgm:cxn modelId="{FD8ADB03-890D-423B-B60E-ECF9270A77A7}" srcId="{C2B4178D-360D-42AA-856A-5B504656BD69}" destId="{85F986F3-5F02-472E-86A0-B18C84B09BFA}" srcOrd="1" destOrd="0" parTransId="{21AEC818-6509-4AAA-BE4E-D24AF822AFDD}" sibTransId="{B9758986-5209-4EEA-8488-93BFE70E0BD8}"/>
    <dgm:cxn modelId="{12EA8F32-73A8-423A-A7FD-160038EDB993}" srcId="{C2B4178D-360D-42AA-856A-5B504656BD69}" destId="{0FE9E03D-1FE7-4998-A51C-9661D2C417DB}" srcOrd="6" destOrd="0" parTransId="{73C77344-9D7E-459A-A236-169774994BCD}" sibTransId="{B570E523-11A3-40B0-92A3-54A87D074AF8}"/>
    <dgm:cxn modelId="{32E6AD3B-1099-FC44-8479-BCD86220BBF3}" type="presOf" srcId="{39793097-381C-4857-BB29-578CCF0AF7CB}" destId="{80160AD7-2D27-B243-B4AF-CE28A6A98E88}" srcOrd="0" destOrd="0" presId="urn:microsoft.com/office/officeart/2008/layout/LinedList"/>
    <dgm:cxn modelId="{49159B3E-DF44-EC40-8103-668564CD89DA}" type="presOf" srcId="{0FE9E03D-1FE7-4998-A51C-9661D2C417DB}" destId="{35768108-282A-F64A-9FF8-517A6CC4418E}" srcOrd="0" destOrd="0" presId="urn:microsoft.com/office/officeart/2008/layout/LinedList"/>
    <dgm:cxn modelId="{346CA15D-8E27-43CD-B9C0-A583D64A4079}" srcId="{C2B4178D-360D-42AA-856A-5B504656BD69}" destId="{5F149666-F2A9-47EF-A758-6F2F174F9857}" srcOrd="2" destOrd="0" parTransId="{84CC94C5-06A2-4650-8827-5983C5972353}" sibTransId="{99CD049A-A982-46B9-B628-DC76B6F8DFA3}"/>
    <dgm:cxn modelId="{E1CD5961-494E-43E5-8181-F91C5D60B8E1}" srcId="{C2B4178D-360D-42AA-856A-5B504656BD69}" destId="{B79C351F-A96E-4A11-86C1-1339B3E4FA52}" srcOrd="0" destOrd="0" parTransId="{793E5D4B-925C-42AE-B427-CB0D94E95AA8}" sibTransId="{2DAC634D-1804-47F5-80AD-4E68CC38DAE0}"/>
    <dgm:cxn modelId="{B3637B7B-F988-3848-9F73-05D1BE37008B}" type="presOf" srcId="{5F149666-F2A9-47EF-A758-6F2F174F9857}" destId="{C5A6F1BE-F123-C843-A241-9395761C0F4E}" srcOrd="0" destOrd="0" presId="urn:microsoft.com/office/officeart/2008/layout/LinedList"/>
    <dgm:cxn modelId="{A0D0027C-FFD4-F344-A266-132DF9A7AA58}" type="presOf" srcId="{C2B4178D-360D-42AA-856A-5B504656BD69}" destId="{1066F210-DC3C-D14B-951E-C627DDE55004}" srcOrd="0" destOrd="0" presId="urn:microsoft.com/office/officeart/2008/layout/LinedList"/>
    <dgm:cxn modelId="{1100AC84-0E40-8F4E-A596-DC8D15236E81}" type="presOf" srcId="{42DB3298-E67E-4468-82E7-CE5D42C2C009}" destId="{0D6C5DF6-26B0-0C4E-AD7E-39143FD62328}" srcOrd="0" destOrd="0" presId="urn:microsoft.com/office/officeart/2008/layout/LinedList"/>
    <dgm:cxn modelId="{6C413A86-F158-4DFE-B669-06AFB116DAE7}" srcId="{C2B4178D-360D-42AA-856A-5B504656BD69}" destId="{42DB3298-E67E-4468-82E7-CE5D42C2C009}" srcOrd="4" destOrd="0" parTransId="{63EA4381-D6E6-4FB2-B8EC-FF6F9F02B90F}" sibTransId="{94001927-A796-4201-989F-764F0D4E43CB}"/>
    <dgm:cxn modelId="{B981CE92-24F2-9347-85EA-E5844B525415}" type="presOf" srcId="{85F986F3-5F02-472E-86A0-B18C84B09BFA}" destId="{47677854-7EA9-B248-9AF3-12D2809A8C07}" srcOrd="0" destOrd="0" presId="urn:microsoft.com/office/officeart/2008/layout/LinedList"/>
    <dgm:cxn modelId="{041C379F-112A-3A40-A1E4-803569A95A1B}" type="presOf" srcId="{9E0792A7-E492-4B74-A728-17CA7641220A}" destId="{35329E2E-5B53-8F4E-9E39-4ECA54D149AD}" srcOrd="0" destOrd="0" presId="urn:microsoft.com/office/officeart/2008/layout/LinedList"/>
    <dgm:cxn modelId="{77B62CCA-0B10-41AA-8D22-AF5B670852E3}" srcId="{C2B4178D-360D-42AA-856A-5B504656BD69}" destId="{9E0792A7-E492-4B74-A728-17CA7641220A}" srcOrd="5" destOrd="0" parTransId="{28D5689B-2D32-40FC-97E7-EA01D39C59BA}" sibTransId="{C90155A4-979E-45E6-BE01-0A3DDCFA3C90}"/>
    <dgm:cxn modelId="{1DF2F6D4-E1EB-FE4C-8AF6-98FE3DC9BD0A}" type="presOf" srcId="{B79C351F-A96E-4A11-86C1-1339B3E4FA52}" destId="{AE8C11A2-5C2B-504D-A29A-324533B7C783}" srcOrd="0" destOrd="0" presId="urn:microsoft.com/office/officeart/2008/layout/LinedList"/>
    <dgm:cxn modelId="{6E929BDB-E44B-420F-B8E2-2332A3D693C4}" srcId="{C2B4178D-360D-42AA-856A-5B504656BD69}" destId="{39793097-381C-4857-BB29-578CCF0AF7CB}" srcOrd="3" destOrd="0" parTransId="{2337BEDE-80E0-476F-A8D4-C26A04087C61}" sibTransId="{EDCF12CA-B0D2-4493-83AC-5086242D3AB4}"/>
    <dgm:cxn modelId="{199655F9-767D-FA48-BD48-187968A7048C}" type="presParOf" srcId="{1066F210-DC3C-D14B-951E-C627DDE55004}" destId="{E123D6B8-E0DC-FA45-A7E8-11A49AE01706}" srcOrd="0" destOrd="0" presId="urn:microsoft.com/office/officeart/2008/layout/LinedList"/>
    <dgm:cxn modelId="{E1AFC8A7-F758-5D4E-9BE3-25053629EBB5}" type="presParOf" srcId="{1066F210-DC3C-D14B-951E-C627DDE55004}" destId="{BCB0589B-966E-FC46-86CF-CC19141C641E}" srcOrd="1" destOrd="0" presId="urn:microsoft.com/office/officeart/2008/layout/LinedList"/>
    <dgm:cxn modelId="{559CF962-C95B-CE43-8690-8379F6969BF1}" type="presParOf" srcId="{BCB0589B-966E-FC46-86CF-CC19141C641E}" destId="{AE8C11A2-5C2B-504D-A29A-324533B7C783}" srcOrd="0" destOrd="0" presId="urn:microsoft.com/office/officeart/2008/layout/LinedList"/>
    <dgm:cxn modelId="{98B87FEC-66EC-F14E-BE0A-32D0F8092A19}" type="presParOf" srcId="{BCB0589B-966E-FC46-86CF-CC19141C641E}" destId="{4E09FBA9-A5D3-874D-BB6B-6E4ABCF567A8}" srcOrd="1" destOrd="0" presId="urn:microsoft.com/office/officeart/2008/layout/LinedList"/>
    <dgm:cxn modelId="{8986DE57-3D39-A04F-A1D5-475A5587C15A}" type="presParOf" srcId="{1066F210-DC3C-D14B-951E-C627DDE55004}" destId="{0D49F5E6-F770-5A47-B7FA-7984D4050094}" srcOrd="2" destOrd="0" presId="urn:microsoft.com/office/officeart/2008/layout/LinedList"/>
    <dgm:cxn modelId="{C9BEAFFF-2C27-AC48-BAE4-D982EC2C6313}" type="presParOf" srcId="{1066F210-DC3C-D14B-951E-C627DDE55004}" destId="{12743A81-D193-F94B-965B-C6686368C82D}" srcOrd="3" destOrd="0" presId="urn:microsoft.com/office/officeart/2008/layout/LinedList"/>
    <dgm:cxn modelId="{224064E9-3597-4F41-8C0A-529D6171EF3D}" type="presParOf" srcId="{12743A81-D193-F94B-965B-C6686368C82D}" destId="{47677854-7EA9-B248-9AF3-12D2809A8C07}" srcOrd="0" destOrd="0" presId="urn:microsoft.com/office/officeart/2008/layout/LinedList"/>
    <dgm:cxn modelId="{E2EBA6B8-276F-6444-B38B-16C1B25FF5FD}" type="presParOf" srcId="{12743A81-D193-F94B-965B-C6686368C82D}" destId="{116635BC-AEBA-7B45-90D4-FACFAACAA92A}" srcOrd="1" destOrd="0" presId="urn:microsoft.com/office/officeart/2008/layout/LinedList"/>
    <dgm:cxn modelId="{9B8969E3-6F2F-D042-93E2-62C69A5AB30B}" type="presParOf" srcId="{1066F210-DC3C-D14B-951E-C627DDE55004}" destId="{31DF7D9A-AAFD-7644-B38E-72263A3EC341}" srcOrd="4" destOrd="0" presId="urn:microsoft.com/office/officeart/2008/layout/LinedList"/>
    <dgm:cxn modelId="{DB35648D-DE5D-C64F-AAFA-A43A98FA83D0}" type="presParOf" srcId="{1066F210-DC3C-D14B-951E-C627DDE55004}" destId="{8E2F8F70-ACFF-C84E-858F-5CC075EDC404}" srcOrd="5" destOrd="0" presId="urn:microsoft.com/office/officeart/2008/layout/LinedList"/>
    <dgm:cxn modelId="{DA5D200A-EDD6-9246-8A50-E72C6C710AD2}" type="presParOf" srcId="{8E2F8F70-ACFF-C84E-858F-5CC075EDC404}" destId="{C5A6F1BE-F123-C843-A241-9395761C0F4E}" srcOrd="0" destOrd="0" presId="urn:microsoft.com/office/officeart/2008/layout/LinedList"/>
    <dgm:cxn modelId="{E0C78559-F5B8-1848-8F31-59B9DF8693B6}" type="presParOf" srcId="{8E2F8F70-ACFF-C84E-858F-5CC075EDC404}" destId="{BFBD0936-58FA-8942-B29D-1A074C68817F}" srcOrd="1" destOrd="0" presId="urn:microsoft.com/office/officeart/2008/layout/LinedList"/>
    <dgm:cxn modelId="{A392C4FB-580C-6E4F-991F-6A3FFAB67CE3}" type="presParOf" srcId="{1066F210-DC3C-D14B-951E-C627DDE55004}" destId="{6C6D162D-FCBE-654E-8D80-7B06735C9533}" srcOrd="6" destOrd="0" presId="urn:microsoft.com/office/officeart/2008/layout/LinedList"/>
    <dgm:cxn modelId="{E225473F-2FB6-0747-A670-03971AA626D4}" type="presParOf" srcId="{1066F210-DC3C-D14B-951E-C627DDE55004}" destId="{C39BC80A-F640-E34B-840A-98EF03F5AA7B}" srcOrd="7" destOrd="0" presId="urn:microsoft.com/office/officeart/2008/layout/LinedList"/>
    <dgm:cxn modelId="{7FDAF0C2-E017-E54B-A5AE-57E81C0E83FD}" type="presParOf" srcId="{C39BC80A-F640-E34B-840A-98EF03F5AA7B}" destId="{80160AD7-2D27-B243-B4AF-CE28A6A98E88}" srcOrd="0" destOrd="0" presId="urn:microsoft.com/office/officeart/2008/layout/LinedList"/>
    <dgm:cxn modelId="{451798E5-3206-1742-B365-937F4758965F}" type="presParOf" srcId="{C39BC80A-F640-E34B-840A-98EF03F5AA7B}" destId="{74AFC920-B60E-834C-89A5-28D7045EDE5E}" srcOrd="1" destOrd="0" presId="urn:microsoft.com/office/officeart/2008/layout/LinedList"/>
    <dgm:cxn modelId="{EB48194E-C712-B442-8CEE-B55970EE60A6}" type="presParOf" srcId="{1066F210-DC3C-D14B-951E-C627DDE55004}" destId="{37178B2F-F585-7C49-BFB1-47511356E39B}" srcOrd="8" destOrd="0" presId="urn:microsoft.com/office/officeart/2008/layout/LinedList"/>
    <dgm:cxn modelId="{84E11F46-E03E-FE42-88F2-A1BA0C07423B}" type="presParOf" srcId="{1066F210-DC3C-D14B-951E-C627DDE55004}" destId="{7F019729-6963-CD47-923B-F1DA85871C6B}" srcOrd="9" destOrd="0" presId="urn:microsoft.com/office/officeart/2008/layout/LinedList"/>
    <dgm:cxn modelId="{7D2B8842-5259-D24D-94DD-FCB291F4065D}" type="presParOf" srcId="{7F019729-6963-CD47-923B-F1DA85871C6B}" destId="{0D6C5DF6-26B0-0C4E-AD7E-39143FD62328}" srcOrd="0" destOrd="0" presId="urn:microsoft.com/office/officeart/2008/layout/LinedList"/>
    <dgm:cxn modelId="{BA5B4E78-4D8E-AC4A-916D-B09CCC47CAA5}" type="presParOf" srcId="{7F019729-6963-CD47-923B-F1DA85871C6B}" destId="{F043152E-ABB8-6C46-A444-E57F1282257B}" srcOrd="1" destOrd="0" presId="urn:microsoft.com/office/officeart/2008/layout/LinedList"/>
    <dgm:cxn modelId="{478915FB-7511-6146-8A2C-FA70BD3C0AB2}" type="presParOf" srcId="{1066F210-DC3C-D14B-951E-C627DDE55004}" destId="{17C7586E-5572-6049-BDC7-F2BEF03FEBB0}" srcOrd="10" destOrd="0" presId="urn:microsoft.com/office/officeart/2008/layout/LinedList"/>
    <dgm:cxn modelId="{FC2B5FE5-8074-574E-881A-B51A925987FA}" type="presParOf" srcId="{1066F210-DC3C-D14B-951E-C627DDE55004}" destId="{4D57A6AE-A600-8A42-99E2-EF66417A9BAB}" srcOrd="11" destOrd="0" presId="urn:microsoft.com/office/officeart/2008/layout/LinedList"/>
    <dgm:cxn modelId="{19E26416-B6D3-684D-B206-85BA748B953C}" type="presParOf" srcId="{4D57A6AE-A600-8A42-99E2-EF66417A9BAB}" destId="{35329E2E-5B53-8F4E-9E39-4ECA54D149AD}" srcOrd="0" destOrd="0" presId="urn:microsoft.com/office/officeart/2008/layout/LinedList"/>
    <dgm:cxn modelId="{33A3BCD9-5FE1-9641-A627-F4AA05E52F6F}" type="presParOf" srcId="{4D57A6AE-A600-8A42-99E2-EF66417A9BAB}" destId="{73C177AD-E881-824B-9CB0-1F2E143A3B94}" srcOrd="1" destOrd="0" presId="urn:microsoft.com/office/officeart/2008/layout/LinedList"/>
    <dgm:cxn modelId="{CFB2B3DB-B91C-624C-BAF6-08A99CDC20B8}" type="presParOf" srcId="{1066F210-DC3C-D14B-951E-C627DDE55004}" destId="{2D1B03E2-00D7-EE45-9193-5A1887F9F01E}" srcOrd="12" destOrd="0" presId="urn:microsoft.com/office/officeart/2008/layout/LinedList"/>
    <dgm:cxn modelId="{6EB15C88-2F62-2348-9E88-80C56AF0E93E}" type="presParOf" srcId="{1066F210-DC3C-D14B-951E-C627DDE55004}" destId="{3AE5E341-CE50-2C45-AE5F-0DF7A08F1EE7}" srcOrd="13" destOrd="0" presId="urn:microsoft.com/office/officeart/2008/layout/LinedList"/>
    <dgm:cxn modelId="{75F14179-DB78-7444-B1A2-A4C26190170F}" type="presParOf" srcId="{3AE5E341-CE50-2C45-AE5F-0DF7A08F1EE7}" destId="{35768108-282A-F64A-9FF8-517A6CC4418E}" srcOrd="0" destOrd="0" presId="urn:microsoft.com/office/officeart/2008/layout/LinedList"/>
    <dgm:cxn modelId="{63A2C389-19EC-A448-AE5C-36697B16D5B1}" type="presParOf" srcId="{3AE5E341-CE50-2C45-AE5F-0DF7A08F1EE7}" destId="{8DE34A5F-0D8F-F245-8CAE-EFD4BA1D62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643E3-8D47-B34B-BA60-82387BE46FE8}">
      <dsp:nvSpPr>
        <dsp:cNvPr id="0" name=""/>
        <dsp:cNvSpPr/>
      </dsp:nvSpPr>
      <dsp:spPr>
        <a:xfrm>
          <a:off x="0" y="74822"/>
          <a:ext cx="6967728" cy="17613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b="1" i="0" kern="1200" dirty="0"/>
            <a:t>Datos.</a:t>
          </a:r>
          <a:endParaRPr lang="en-US" sz="2500" kern="1200" dirty="0"/>
        </a:p>
      </dsp:txBody>
      <dsp:txXfrm>
        <a:off x="85984" y="160806"/>
        <a:ext cx="6795760" cy="1589430"/>
      </dsp:txXfrm>
    </dsp:sp>
    <dsp:sp modelId="{E42F5F0C-AEB5-1A46-B2ED-E7DDEBA0D8C5}">
      <dsp:nvSpPr>
        <dsp:cNvPr id="0" name=""/>
        <dsp:cNvSpPr/>
      </dsp:nvSpPr>
      <dsp:spPr>
        <a:xfrm>
          <a:off x="0" y="1908220"/>
          <a:ext cx="6967728" cy="1761398"/>
        </a:xfrm>
        <a:prstGeom prst="roundRect">
          <a:avLst/>
        </a:prstGeom>
        <a:solidFill>
          <a:schemeClr val="accent2">
            <a:hueOff val="-9303691"/>
            <a:satOff val="-1991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b="1" i="0" kern="1200" dirty="0"/>
            <a:t>Sistema de Gestión de Bases de Datos (DBMS): </a:t>
          </a:r>
          <a:r>
            <a:rPr lang="es-US" sz="2500" b="0" i="0" kern="1200" dirty="0"/>
            <a:t>El software que gestiona la base de datos, permite la creación, consulta, actualización y administración de los datos.</a:t>
          </a:r>
          <a:endParaRPr lang="en-US" sz="2500" kern="1200" dirty="0"/>
        </a:p>
      </dsp:txBody>
      <dsp:txXfrm>
        <a:off x="85984" y="1994204"/>
        <a:ext cx="6795760" cy="1589430"/>
      </dsp:txXfrm>
    </dsp:sp>
    <dsp:sp modelId="{1E2A33E7-4F08-B24E-B2A9-45E15521BA34}">
      <dsp:nvSpPr>
        <dsp:cNvPr id="0" name=""/>
        <dsp:cNvSpPr/>
      </dsp:nvSpPr>
      <dsp:spPr>
        <a:xfrm>
          <a:off x="0" y="3741619"/>
          <a:ext cx="6967728" cy="1761398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b="1" i="0" kern="1200" dirty="0"/>
            <a:t>Lenguaje de Consulta: </a:t>
          </a:r>
          <a:r>
            <a:rPr lang="es-US" sz="2500" b="0" i="0" kern="1200" dirty="0"/>
            <a:t>Los lenguajes utilizados para interactuar con la base de datos, como SQL (</a:t>
          </a:r>
          <a:r>
            <a:rPr lang="es-US" sz="2500" b="0" i="0" kern="1200" dirty="0" err="1"/>
            <a:t>Structured</a:t>
          </a:r>
          <a:r>
            <a:rPr lang="es-US" sz="2500" b="0" i="0" kern="1200" dirty="0"/>
            <a:t> </a:t>
          </a:r>
          <a:r>
            <a:rPr lang="es-US" sz="2500" b="0" i="0" kern="1200" dirty="0" err="1"/>
            <a:t>Query</a:t>
          </a:r>
          <a:r>
            <a:rPr lang="es-US" sz="2500" b="0" i="0" kern="1200" dirty="0"/>
            <a:t> </a:t>
          </a:r>
          <a:r>
            <a:rPr lang="es-US" sz="2500" b="0" i="0" kern="1200" dirty="0" err="1"/>
            <a:t>Language</a:t>
          </a:r>
          <a:r>
            <a:rPr lang="es-US" sz="2500" b="0" i="0" kern="1200" dirty="0"/>
            <a:t>) para bases de datos relacionales.</a:t>
          </a:r>
          <a:endParaRPr lang="en-US" sz="2500" kern="1200" dirty="0"/>
        </a:p>
      </dsp:txBody>
      <dsp:txXfrm>
        <a:off x="85984" y="3827603"/>
        <a:ext cx="6795760" cy="1589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AB67-CDE1-2E4C-8AAB-4E7832368480}">
      <dsp:nvSpPr>
        <dsp:cNvPr id="0" name=""/>
        <dsp:cNvSpPr/>
      </dsp:nvSpPr>
      <dsp:spPr>
        <a:xfrm>
          <a:off x="0" y="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B6C6-2F9D-2447-8486-06A76A000E11}">
      <dsp:nvSpPr>
        <dsp:cNvPr id="0" name=""/>
        <dsp:cNvSpPr/>
      </dsp:nvSpPr>
      <dsp:spPr>
        <a:xfrm>
          <a:off x="0" y="0"/>
          <a:ext cx="10168127" cy="923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600" b="1" kern="1200" dirty="0"/>
            <a:t>Clave primaria: </a:t>
          </a:r>
          <a:r>
            <a:rPr lang="es-US" sz="2600" kern="1200" dirty="0"/>
            <a:t>C</a:t>
          </a:r>
          <a:r>
            <a:rPr lang="es-US" sz="2600" b="0" i="0" kern="1200" dirty="0"/>
            <a:t>ampo o un conjunto de campos en una tabla que identifica de manera única cada registro de esa tabla.</a:t>
          </a:r>
          <a:endParaRPr lang="en-US" sz="2600" kern="1200" dirty="0"/>
        </a:p>
      </dsp:txBody>
      <dsp:txXfrm>
        <a:off x="0" y="0"/>
        <a:ext cx="10168127" cy="923544"/>
      </dsp:txXfrm>
    </dsp:sp>
    <dsp:sp modelId="{EDCB7304-9004-D745-A573-115C7A9C7A8E}">
      <dsp:nvSpPr>
        <dsp:cNvPr id="0" name=""/>
        <dsp:cNvSpPr/>
      </dsp:nvSpPr>
      <dsp:spPr>
        <a:xfrm>
          <a:off x="0" y="92354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C428C-F20C-0743-AF3A-EAD7675C8DD7}">
      <dsp:nvSpPr>
        <dsp:cNvPr id="0" name=""/>
        <dsp:cNvSpPr/>
      </dsp:nvSpPr>
      <dsp:spPr>
        <a:xfrm>
          <a:off x="0" y="923544"/>
          <a:ext cx="10168127" cy="923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600" b="0" i="0" kern="1200"/>
            <a:t>Unicidad: Cada valor en la clave primaria debe ser único.</a:t>
          </a:r>
          <a:endParaRPr lang="en-US" sz="2600" kern="1200"/>
        </a:p>
      </dsp:txBody>
      <dsp:txXfrm>
        <a:off x="0" y="923544"/>
        <a:ext cx="10168127" cy="923544"/>
      </dsp:txXfrm>
    </dsp:sp>
    <dsp:sp modelId="{E6F57F2B-8E60-414C-870A-76C720AB5567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D4EE-A2B4-4B40-8143-C78E1733A701}">
      <dsp:nvSpPr>
        <dsp:cNvPr id="0" name=""/>
        <dsp:cNvSpPr/>
      </dsp:nvSpPr>
      <dsp:spPr>
        <a:xfrm>
          <a:off x="0" y="1847088"/>
          <a:ext cx="10168127" cy="923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600" b="0" i="0" kern="1200"/>
            <a:t>No Nulo: Los valores de la clave primaria no pueden ser nulos.</a:t>
          </a:r>
          <a:endParaRPr lang="en-US" sz="2600" kern="1200"/>
        </a:p>
      </dsp:txBody>
      <dsp:txXfrm>
        <a:off x="0" y="1847088"/>
        <a:ext cx="10168127" cy="923544"/>
      </dsp:txXfrm>
    </dsp:sp>
    <dsp:sp modelId="{2310D890-6D48-304D-9F9D-8EDDD2E5042C}">
      <dsp:nvSpPr>
        <dsp:cNvPr id="0" name=""/>
        <dsp:cNvSpPr/>
      </dsp:nvSpPr>
      <dsp:spPr>
        <a:xfrm>
          <a:off x="0" y="277063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5295-6582-954A-ABA2-0ED7E06D2DCC}">
      <dsp:nvSpPr>
        <dsp:cNvPr id="0" name=""/>
        <dsp:cNvSpPr/>
      </dsp:nvSpPr>
      <dsp:spPr>
        <a:xfrm>
          <a:off x="0" y="2770632"/>
          <a:ext cx="10168127" cy="923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600" b="0" i="0" kern="1200"/>
            <a:t>Inmutable: Los valores de la clave primaria no deberían cambiar.</a:t>
          </a:r>
          <a:endParaRPr lang="en-US" sz="2600" kern="1200"/>
        </a:p>
      </dsp:txBody>
      <dsp:txXfrm>
        <a:off x="0" y="2770632"/>
        <a:ext cx="10168127" cy="9235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AB67-CDE1-2E4C-8AAB-4E7832368480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B6C6-2F9D-2447-8486-06A76A000E11}">
      <dsp:nvSpPr>
        <dsp:cNvPr id="0" name=""/>
        <dsp:cNvSpPr/>
      </dsp:nvSpPr>
      <dsp:spPr>
        <a:xfrm>
          <a:off x="0" y="180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b="1" kern="1200" dirty="0"/>
            <a:t>Clave foránea: </a:t>
          </a:r>
          <a:r>
            <a:rPr lang="es-US" sz="2400" kern="1200" dirty="0">
              <a:solidFill>
                <a:srgbClr val="000000"/>
              </a:solidFill>
            </a:rPr>
            <a:t>C</a:t>
          </a:r>
          <a:r>
            <a:rPr lang="es-US" sz="2400" b="0" i="0" u="none" strike="noStrike" kern="1200" dirty="0">
              <a:solidFill>
                <a:srgbClr val="000000"/>
              </a:solidFill>
              <a:effectLst/>
            </a:rPr>
            <a:t>ampo o un conjunto de campos en una tabla que crea un vínculo entre dos tablas. Este campo corresponde a la clave primaria de otra tabla.</a:t>
          </a:r>
          <a:endParaRPr lang="en-US" sz="2400" kern="1200" dirty="0"/>
        </a:p>
      </dsp:txBody>
      <dsp:txXfrm>
        <a:off x="0" y="1803"/>
        <a:ext cx="10168127" cy="1230189"/>
      </dsp:txXfrm>
    </dsp:sp>
    <dsp:sp modelId="{EDCB7304-9004-D745-A573-115C7A9C7A8E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C428C-F20C-0743-AF3A-EAD7675C8DD7}">
      <dsp:nvSpPr>
        <dsp:cNvPr id="0" name=""/>
        <dsp:cNvSpPr/>
      </dsp:nvSpPr>
      <dsp:spPr>
        <a:xfrm>
          <a:off x="0" y="123199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b="0" i="0" u="none" strike="noStrike" kern="1200" dirty="0">
              <a:solidFill>
                <a:srgbClr val="000000"/>
              </a:solidFill>
              <a:effectLst/>
            </a:rPr>
            <a:t>Integridad Referencial: Asegura que los valores de la clave foránea en una tabla coincidan con los valores existentes en la clave primaria de la tabla referenciada.</a:t>
          </a:r>
          <a:endParaRPr lang="en-US" sz="2400" kern="1200" dirty="0"/>
        </a:p>
      </dsp:txBody>
      <dsp:txXfrm>
        <a:off x="0" y="1231993"/>
        <a:ext cx="10168127" cy="1230189"/>
      </dsp:txXfrm>
    </dsp:sp>
    <dsp:sp modelId="{E6F57F2B-8E60-414C-870A-76C720AB5567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4D4EE-A2B4-4B40-8143-C78E1733A701}">
      <dsp:nvSpPr>
        <dsp:cNvPr id="0" name=""/>
        <dsp:cNvSpPr/>
      </dsp:nvSpPr>
      <dsp:spPr>
        <a:xfrm>
          <a:off x="0" y="2462182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b="0" i="0" u="none" strike="noStrike" kern="1200" dirty="0">
              <a:solidFill>
                <a:srgbClr val="000000"/>
              </a:solidFill>
              <a:effectLst/>
            </a:rPr>
            <a:t>No Nulo (opcional): Dependiendo del diseño de la base de datos, los valores de la clave foránea pueden ser nulos si no se requiere una relación para todos los registros.</a:t>
          </a:r>
          <a:endParaRPr lang="en-US" sz="2400" kern="1200" dirty="0"/>
        </a:p>
      </dsp:txBody>
      <dsp:txXfrm>
        <a:off x="0" y="2462182"/>
        <a:ext cx="10168127" cy="12301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9452-FF1A-474B-8B61-DE7CFB906054}">
      <dsp:nvSpPr>
        <dsp:cNvPr id="0" name=""/>
        <dsp:cNvSpPr/>
      </dsp:nvSpPr>
      <dsp:spPr>
        <a:xfrm>
          <a:off x="153427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24432-20D3-4D1A-96ED-749EB802B89A}">
      <dsp:nvSpPr>
        <dsp:cNvPr id="0" name=""/>
        <dsp:cNvSpPr/>
      </dsp:nvSpPr>
      <dsp:spPr>
        <a:xfrm>
          <a:off x="427585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D35A7-F718-40DC-8CA3-8FDB9A96026B}">
      <dsp:nvSpPr>
        <dsp:cNvPr id="0" name=""/>
        <dsp:cNvSpPr/>
      </dsp:nvSpPr>
      <dsp:spPr>
        <a:xfrm>
          <a:off x="1738691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Organización estructurada de la información</a:t>
          </a:r>
          <a:endParaRPr lang="en-US" sz="2400" kern="1200"/>
        </a:p>
      </dsp:txBody>
      <dsp:txXfrm>
        <a:off x="1738691" y="227571"/>
        <a:ext cx="3077276" cy="1305511"/>
      </dsp:txXfrm>
    </dsp:sp>
    <dsp:sp modelId="{8A28F68D-936B-4FC6-9563-713DC157C640}">
      <dsp:nvSpPr>
        <dsp:cNvPr id="0" name=""/>
        <dsp:cNvSpPr/>
      </dsp:nvSpPr>
      <dsp:spPr>
        <a:xfrm>
          <a:off x="5352160" y="227571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99538-57FD-4220-B058-0E9A1029E78F}">
      <dsp:nvSpPr>
        <dsp:cNvPr id="0" name=""/>
        <dsp:cNvSpPr/>
      </dsp:nvSpPr>
      <dsp:spPr>
        <a:xfrm>
          <a:off x="5626317" y="501729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1077-352E-46ED-B625-F79BA82B8A96}">
      <dsp:nvSpPr>
        <dsp:cNvPr id="0" name=""/>
        <dsp:cNvSpPr/>
      </dsp:nvSpPr>
      <dsp:spPr>
        <a:xfrm>
          <a:off x="6937423" y="22757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Acceso rápido y eficiente a los datos</a:t>
          </a:r>
          <a:endParaRPr lang="en-US" sz="2400" kern="1200"/>
        </a:p>
      </dsp:txBody>
      <dsp:txXfrm>
        <a:off x="6937423" y="227571"/>
        <a:ext cx="3077276" cy="1305511"/>
      </dsp:txXfrm>
    </dsp:sp>
    <dsp:sp modelId="{6AD24CAF-B5EE-44EA-896B-62E6040918E5}">
      <dsp:nvSpPr>
        <dsp:cNvPr id="0" name=""/>
        <dsp:cNvSpPr/>
      </dsp:nvSpPr>
      <dsp:spPr>
        <a:xfrm>
          <a:off x="153427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810C-9C1E-4CF4-AEED-0263F9CCAC22}">
      <dsp:nvSpPr>
        <dsp:cNvPr id="0" name=""/>
        <dsp:cNvSpPr/>
      </dsp:nvSpPr>
      <dsp:spPr>
        <a:xfrm>
          <a:off x="427585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4DBE2-56A1-48E6-AD7D-64D10C03B575}">
      <dsp:nvSpPr>
        <dsp:cNvPr id="0" name=""/>
        <dsp:cNvSpPr/>
      </dsp:nvSpPr>
      <dsp:spPr>
        <a:xfrm>
          <a:off x="1738691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Integridad y consistencia de los datos</a:t>
          </a:r>
          <a:endParaRPr lang="en-US" sz="2400" kern="1200"/>
        </a:p>
      </dsp:txBody>
      <dsp:txXfrm>
        <a:off x="1738691" y="2161092"/>
        <a:ext cx="3077276" cy="1305511"/>
      </dsp:txXfrm>
    </dsp:sp>
    <dsp:sp modelId="{D30918CF-96C0-4D02-B609-0001E02F374F}">
      <dsp:nvSpPr>
        <dsp:cNvPr id="0" name=""/>
        <dsp:cNvSpPr/>
      </dsp:nvSpPr>
      <dsp:spPr>
        <a:xfrm>
          <a:off x="5352160" y="2161092"/>
          <a:ext cx="1305511" cy="130551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BAAA6-891C-4678-AE93-AE4D4F29E859}">
      <dsp:nvSpPr>
        <dsp:cNvPr id="0" name=""/>
        <dsp:cNvSpPr/>
      </dsp:nvSpPr>
      <dsp:spPr>
        <a:xfrm>
          <a:off x="5626317" y="2435250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ED544-AD18-49D7-BC88-F0BE19808DF5}">
      <dsp:nvSpPr>
        <dsp:cNvPr id="0" name=""/>
        <dsp:cNvSpPr/>
      </dsp:nvSpPr>
      <dsp:spPr>
        <a:xfrm>
          <a:off x="6937423" y="2161092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/>
            <a:t>Seguridad en el acceso a la información</a:t>
          </a:r>
          <a:endParaRPr lang="en-US" sz="2400" kern="1200"/>
        </a:p>
      </dsp:txBody>
      <dsp:txXfrm>
        <a:off x="6937423" y="2161092"/>
        <a:ext cx="3077276" cy="1305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9F69F-7905-4F65-A12E-5477131E1848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4364A-74F3-456B-8F2C-2133906F772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700" kern="1200"/>
            <a:t>Tecnología. </a:t>
          </a:r>
          <a:endParaRPr lang="en-US" sz="1700" kern="1200"/>
        </a:p>
      </dsp:txBody>
      <dsp:txXfrm>
        <a:off x="127800" y="2358828"/>
        <a:ext cx="1800000" cy="720000"/>
      </dsp:txXfrm>
    </dsp:sp>
    <dsp:sp modelId="{0E864B0C-06AD-480F-AC54-1D5BFA177B69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7889B-E568-46DC-8633-44574432889B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700" kern="1200"/>
            <a:t>Banca y finanzas. </a:t>
          </a:r>
          <a:endParaRPr lang="en-US" sz="1700" kern="1200"/>
        </a:p>
      </dsp:txBody>
      <dsp:txXfrm>
        <a:off x="2242800" y="2358828"/>
        <a:ext cx="1800000" cy="720000"/>
      </dsp:txXfrm>
    </dsp:sp>
    <dsp:sp modelId="{1199141D-A821-409B-8763-53B21C0683B8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D28FD-77B6-4767-A5BB-44FC35CF0483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700" kern="1200"/>
            <a:t>Comercio electrónico.</a:t>
          </a:r>
          <a:endParaRPr lang="en-US" sz="1700" kern="1200"/>
        </a:p>
      </dsp:txBody>
      <dsp:txXfrm>
        <a:off x="4357800" y="2358828"/>
        <a:ext cx="1800000" cy="720000"/>
      </dsp:txXfrm>
    </dsp:sp>
    <dsp:sp modelId="{C90D640C-423F-4E25-A5AE-FC17C53480BE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AA619-2442-4F98-A120-85E4B9C93EEC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700" kern="1200"/>
            <a:t>Educación. </a:t>
          </a:r>
          <a:endParaRPr lang="en-US" sz="1700" kern="1200"/>
        </a:p>
      </dsp:txBody>
      <dsp:txXfrm>
        <a:off x="6472800" y="2358828"/>
        <a:ext cx="1800000" cy="720000"/>
      </dsp:txXfrm>
    </dsp:sp>
    <dsp:sp modelId="{3A967BD7-685D-439B-9781-C42A588C8CCD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AC55-DCD6-4B53-B78A-5A43F3B18DA0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700" kern="1200"/>
            <a:t>Medios de comunicación y entretenimiento. </a:t>
          </a:r>
          <a:endParaRPr lang="en-US" sz="1700" kern="1200"/>
        </a:p>
      </dsp:txBody>
      <dsp:txXfrm>
        <a:off x="8587800" y="2358828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779E6-E05A-A14D-A2EF-83BF65948526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A45A2-500D-1F41-8475-503E63751A87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Creación de Tablas y Bases de Datos</a:t>
          </a:r>
          <a:endParaRPr lang="en-US" sz="2800" kern="1200"/>
        </a:p>
      </dsp:txBody>
      <dsp:txXfrm>
        <a:off x="0" y="1803"/>
        <a:ext cx="10168127" cy="615094"/>
      </dsp:txXfrm>
    </dsp:sp>
    <dsp:sp modelId="{CBE53CE0-9E1C-744F-AE3F-F2D2BFCD98DE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A397-7F2B-344D-BBED-880F559493EF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Análisis de Datos</a:t>
          </a:r>
          <a:endParaRPr lang="en-US" sz="2800" kern="1200"/>
        </a:p>
      </dsp:txBody>
      <dsp:txXfrm>
        <a:off x="0" y="616898"/>
        <a:ext cx="10168127" cy="615094"/>
      </dsp:txXfrm>
    </dsp:sp>
    <dsp:sp modelId="{7600DF4D-416D-0D46-A058-6D7F4CBCF12E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88246-7B5D-A346-A305-A0820F2A4093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Consulta de Datos</a:t>
          </a:r>
          <a:endParaRPr lang="en-US" sz="2800" kern="1200"/>
        </a:p>
      </dsp:txBody>
      <dsp:txXfrm>
        <a:off x="0" y="1231993"/>
        <a:ext cx="10168127" cy="615094"/>
      </dsp:txXfrm>
    </dsp:sp>
    <dsp:sp modelId="{6FC96516-22DF-1444-B325-452AEA3A236D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85069-D9F2-4346-A0C9-1BB5A7A9E896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Inserción de Datos</a:t>
          </a:r>
          <a:endParaRPr lang="en-US" sz="2800" kern="1200"/>
        </a:p>
      </dsp:txBody>
      <dsp:txXfrm>
        <a:off x="0" y="1847088"/>
        <a:ext cx="10168127" cy="615094"/>
      </dsp:txXfrm>
    </dsp:sp>
    <dsp:sp modelId="{93CAF150-BBAD-0A4F-961C-501D716AA1D9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8A054-30B9-7C4E-9946-143AD0FAE008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Actualización de Datos</a:t>
          </a:r>
          <a:endParaRPr lang="en-US" sz="2800" kern="1200"/>
        </a:p>
      </dsp:txBody>
      <dsp:txXfrm>
        <a:off x="0" y="2462182"/>
        <a:ext cx="10168127" cy="615094"/>
      </dsp:txXfrm>
    </dsp:sp>
    <dsp:sp modelId="{21F8D126-0E1C-B444-9DB1-CEC94FCD02FF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220D1-407A-884E-B8D0-FE815354B5A2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800" b="0" i="0" kern="1200"/>
            <a:t>Eliminación de Datos</a:t>
          </a:r>
          <a:endParaRPr lang="en-US" sz="2800" kern="1200"/>
        </a:p>
      </dsp:txBody>
      <dsp:txXfrm>
        <a:off x="0" y="3077277"/>
        <a:ext cx="10168127" cy="6150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72E2E-C090-4FE8-A44A-0D903B621514}">
      <dsp:nvSpPr>
        <dsp:cNvPr id="0" name=""/>
        <dsp:cNvSpPr/>
      </dsp:nvSpPr>
      <dsp:spPr>
        <a:xfrm>
          <a:off x="0" y="3543"/>
          <a:ext cx="10506456" cy="7547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0E019-C418-46DF-9470-23EDB116F658}">
      <dsp:nvSpPr>
        <dsp:cNvPr id="0" name=""/>
        <dsp:cNvSpPr/>
      </dsp:nvSpPr>
      <dsp:spPr>
        <a:xfrm>
          <a:off x="228303" y="173355"/>
          <a:ext cx="415097" cy="415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12C28-59CF-4406-B288-B8FABD6302F3}">
      <dsp:nvSpPr>
        <dsp:cNvPr id="0" name=""/>
        <dsp:cNvSpPr/>
      </dsp:nvSpPr>
      <dsp:spPr>
        <a:xfrm>
          <a:off x="871704" y="3543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b="0" i="0" kern="1200"/>
            <a:t>Estandarización: Facilita su uso en diferentes DBMS. </a:t>
          </a:r>
          <a:endParaRPr lang="en-US" sz="1900" kern="1200"/>
        </a:p>
      </dsp:txBody>
      <dsp:txXfrm>
        <a:off x="871704" y="3543"/>
        <a:ext cx="9634751" cy="754722"/>
      </dsp:txXfrm>
    </dsp:sp>
    <dsp:sp modelId="{707D14F3-1520-4EDB-B5A0-B49D6E76CCFB}">
      <dsp:nvSpPr>
        <dsp:cNvPr id="0" name=""/>
        <dsp:cNvSpPr/>
      </dsp:nvSpPr>
      <dsp:spPr>
        <a:xfrm>
          <a:off x="0" y="946946"/>
          <a:ext cx="10506456" cy="7547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1AF0E-17FE-4213-98CD-E05259B36065}">
      <dsp:nvSpPr>
        <dsp:cNvPr id="0" name=""/>
        <dsp:cNvSpPr/>
      </dsp:nvSpPr>
      <dsp:spPr>
        <a:xfrm>
          <a:off x="228303" y="1116759"/>
          <a:ext cx="415097" cy="415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B0827-758C-4C49-9C4B-C8AC41571D40}">
      <dsp:nvSpPr>
        <dsp:cNvPr id="0" name=""/>
        <dsp:cNvSpPr/>
      </dsp:nvSpPr>
      <dsp:spPr>
        <a:xfrm>
          <a:off x="871704" y="946946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b="0" i="0" kern="1200"/>
            <a:t>Flexibilidad: Permite realizar una amplia variedad de operaciones en las bases de datos, desde consultas simples hasta transacciones complejas.</a:t>
          </a:r>
          <a:endParaRPr lang="en-US" sz="1900" kern="1200"/>
        </a:p>
      </dsp:txBody>
      <dsp:txXfrm>
        <a:off x="871704" y="946946"/>
        <a:ext cx="9634751" cy="754722"/>
      </dsp:txXfrm>
    </dsp:sp>
    <dsp:sp modelId="{16679502-537D-4C43-8163-25CB11807678}">
      <dsp:nvSpPr>
        <dsp:cNvPr id="0" name=""/>
        <dsp:cNvSpPr/>
      </dsp:nvSpPr>
      <dsp:spPr>
        <a:xfrm>
          <a:off x="0" y="1890350"/>
          <a:ext cx="10506456" cy="7547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C6964-FFE4-405C-9E10-D26927EC3633}">
      <dsp:nvSpPr>
        <dsp:cNvPr id="0" name=""/>
        <dsp:cNvSpPr/>
      </dsp:nvSpPr>
      <dsp:spPr>
        <a:xfrm>
          <a:off x="228303" y="2060163"/>
          <a:ext cx="415097" cy="415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A6D47-6416-494B-BB9D-25D53A54D2B9}">
      <dsp:nvSpPr>
        <dsp:cNvPr id="0" name=""/>
        <dsp:cNvSpPr/>
      </dsp:nvSpPr>
      <dsp:spPr>
        <a:xfrm>
          <a:off x="871704" y="1890350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b="0" i="0" kern="1200"/>
            <a:t>Facilidad de Aprendizaje: Sintaxis relativamente sencilla y fácil de aprender.</a:t>
          </a:r>
          <a:endParaRPr lang="en-US" sz="1900" kern="1200"/>
        </a:p>
      </dsp:txBody>
      <dsp:txXfrm>
        <a:off x="871704" y="1890350"/>
        <a:ext cx="9634751" cy="754722"/>
      </dsp:txXfrm>
    </dsp:sp>
    <dsp:sp modelId="{966E52A6-68A6-4351-97BB-CB8D0F50F3B5}">
      <dsp:nvSpPr>
        <dsp:cNvPr id="0" name=""/>
        <dsp:cNvSpPr/>
      </dsp:nvSpPr>
      <dsp:spPr>
        <a:xfrm>
          <a:off x="0" y="2833754"/>
          <a:ext cx="10506456" cy="7547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A7614-0FF2-4E3D-BA34-2BF80C5C5353}">
      <dsp:nvSpPr>
        <dsp:cNvPr id="0" name=""/>
        <dsp:cNvSpPr/>
      </dsp:nvSpPr>
      <dsp:spPr>
        <a:xfrm>
          <a:off x="228303" y="3003566"/>
          <a:ext cx="415097" cy="415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043F2-426B-4E56-A649-CDDE335423F7}">
      <dsp:nvSpPr>
        <dsp:cNvPr id="0" name=""/>
        <dsp:cNvSpPr/>
      </dsp:nvSpPr>
      <dsp:spPr>
        <a:xfrm>
          <a:off x="871704" y="2833754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b="0" i="0" kern="1200"/>
            <a:t>Interoperabilidad: Puede integrarse con diversos lenguajes de programación y plataformas, lo que lo hace muy versátil para el desarrollo de aplicaciones.</a:t>
          </a:r>
          <a:endParaRPr lang="en-US" sz="1900" kern="1200"/>
        </a:p>
      </dsp:txBody>
      <dsp:txXfrm>
        <a:off x="871704" y="2833754"/>
        <a:ext cx="9634751" cy="754722"/>
      </dsp:txXfrm>
    </dsp:sp>
    <dsp:sp modelId="{1F942432-3BAA-4A3A-ABFD-C767F7B771B3}">
      <dsp:nvSpPr>
        <dsp:cNvPr id="0" name=""/>
        <dsp:cNvSpPr/>
      </dsp:nvSpPr>
      <dsp:spPr>
        <a:xfrm>
          <a:off x="0" y="3777157"/>
          <a:ext cx="10506456" cy="75472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F31B2-BF50-443C-854C-C9227AF815FC}">
      <dsp:nvSpPr>
        <dsp:cNvPr id="0" name=""/>
        <dsp:cNvSpPr/>
      </dsp:nvSpPr>
      <dsp:spPr>
        <a:xfrm>
          <a:off x="228303" y="3946970"/>
          <a:ext cx="415097" cy="415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FA163-5C6F-462E-BB3D-4498613201F8}">
      <dsp:nvSpPr>
        <dsp:cNvPr id="0" name=""/>
        <dsp:cNvSpPr/>
      </dsp:nvSpPr>
      <dsp:spPr>
        <a:xfrm>
          <a:off x="871704" y="3777157"/>
          <a:ext cx="9634751" cy="754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75" tIns="79875" rIns="79875" bIns="79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900" b="0" i="0" kern="1200"/>
            <a:t>Enfoque declarativo: Permite a los usuarios especificar qué datos desean obtener, en lugar de indicar cómo deben obtenerse. </a:t>
          </a:r>
          <a:endParaRPr lang="en-US" sz="1900" kern="1200"/>
        </a:p>
      </dsp:txBody>
      <dsp:txXfrm>
        <a:off x="871704" y="3777157"/>
        <a:ext cx="9634751" cy="754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2639F-E9C9-4A29-A6F8-5075805CDA9C}">
      <dsp:nvSpPr>
        <dsp:cNvPr id="0" name=""/>
        <dsp:cNvSpPr/>
      </dsp:nvSpPr>
      <dsp:spPr>
        <a:xfrm>
          <a:off x="0" y="1533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5B995-ED7B-4536-81D5-D55C904A96C6}">
      <dsp:nvSpPr>
        <dsp:cNvPr id="0" name=""/>
        <dsp:cNvSpPr/>
      </dsp:nvSpPr>
      <dsp:spPr>
        <a:xfrm>
          <a:off x="235065" y="176375"/>
          <a:ext cx="427391" cy="427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709D5-25C4-4EC6-A73C-54B5ACB3CC5B}">
      <dsp:nvSpPr>
        <dsp:cNvPr id="0" name=""/>
        <dsp:cNvSpPr/>
      </dsp:nvSpPr>
      <dsp:spPr>
        <a:xfrm>
          <a:off x="897522" y="1533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200" kern="1200"/>
            <a:t>Relacionar datos de múltiples tablas. </a:t>
          </a:r>
          <a:endParaRPr lang="en-US" sz="2200" kern="1200"/>
        </a:p>
      </dsp:txBody>
      <dsp:txXfrm>
        <a:off x="897522" y="1533"/>
        <a:ext cx="9270605" cy="777075"/>
      </dsp:txXfrm>
    </dsp:sp>
    <dsp:sp modelId="{53FB67CE-CCA2-4FA1-9507-1AABA13FE056}">
      <dsp:nvSpPr>
        <dsp:cNvPr id="0" name=""/>
        <dsp:cNvSpPr/>
      </dsp:nvSpPr>
      <dsp:spPr>
        <a:xfrm>
          <a:off x="0" y="972877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6C3BB-1D4F-437D-A54D-295039A6CBA8}">
      <dsp:nvSpPr>
        <dsp:cNvPr id="0" name=""/>
        <dsp:cNvSpPr/>
      </dsp:nvSpPr>
      <dsp:spPr>
        <a:xfrm>
          <a:off x="235065" y="1147719"/>
          <a:ext cx="427391" cy="427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B8BB4-9E81-432A-BBBE-473AB2F01C0C}">
      <dsp:nvSpPr>
        <dsp:cNvPr id="0" name=""/>
        <dsp:cNvSpPr/>
      </dsp:nvSpPr>
      <dsp:spPr>
        <a:xfrm>
          <a:off x="897522" y="972877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200" kern="1200"/>
            <a:t>Evitar la redundancia de datos.</a:t>
          </a:r>
          <a:endParaRPr lang="en-US" sz="2200" kern="1200"/>
        </a:p>
      </dsp:txBody>
      <dsp:txXfrm>
        <a:off x="897522" y="972877"/>
        <a:ext cx="9270605" cy="777075"/>
      </dsp:txXfrm>
    </dsp:sp>
    <dsp:sp modelId="{14B836AE-3D5E-41A2-9074-4EA8F71596BB}">
      <dsp:nvSpPr>
        <dsp:cNvPr id="0" name=""/>
        <dsp:cNvSpPr/>
      </dsp:nvSpPr>
      <dsp:spPr>
        <a:xfrm>
          <a:off x="0" y="1944222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87172-0ACB-46C1-B8A2-C4834225877B}">
      <dsp:nvSpPr>
        <dsp:cNvPr id="0" name=""/>
        <dsp:cNvSpPr/>
      </dsp:nvSpPr>
      <dsp:spPr>
        <a:xfrm>
          <a:off x="235065" y="2119064"/>
          <a:ext cx="427391" cy="427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1180A-BC49-41E2-BFA4-7A7BDE348280}">
      <dsp:nvSpPr>
        <dsp:cNvPr id="0" name=""/>
        <dsp:cNvSpPr/>
      </dsp:nvSpPr>
      <dsp:spPr>
        <a:xfrm>
          <a:off x="897522" y="1944222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200" kern="1200"/>
            <a:t>Consultas complejas.</a:t>
          </a:r>
          <a:endParaRPr lang="en-US" sz="2200" kern="1200"/>
        </a:p>
      </dsp:txBody>
      <dsp:txXfrm>
        <a:off x="897522" y="1944222"/>
        <a:ext cx="9270605" cy="777075"/>
      </dsp:txXfrm>
    </dsp:sp>
    <dsp:sp modelId="{92F44A2C-D368-4F94-BD43-B88A2D11421E}">
      <dsp:nvSpPr>
        <dsp:cNvPr id="0" name=""/>
        <dsp:cNvSpPr/>
      </dsp:nvSpPr>
      <dsp:spPr>
        <a:xfrm>
          <a:off x="0" y="2915567"/>
          <a:ext cx="10168127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AFE1E-0A1F-41F2-8E4B-7E02DC49C9D1}">
      <dsp:nvSpPr>
        <dsp:cNvPr id="0" name=""/>
        <dsp:cNvSpPr/>
      </dsp:nvSpPr>
      <dsp:spPr>
        <a:xfrm>
          <a:off x="235065" y="3090409"/>
          <a:ext cx="427391" cy="4273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17865-8FE7-45C1-9B43-46F5A2E539B2}">
      <dsp:nvSpPr>
        <dsp:cNvPr id="0" name=""/>
        <dsp:cNvSpPr/>
      </dsp:nvSpPr>
      <dsp:spPr>
        <a:xfrm>
          <a:off x="897522" y="2915567"/>
          <a:ext cx="9270605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200" kern="1200"/>
            <a:t>Análisis detallado. </a:t>
          </a:r>
          <a:endParaRPr lang="en-US" sz="2200" kern="1200"/>
        </a:p>
      </dsp:txBody>
      <dsp:txXfrm>
        <a:off x="897522" y="2915567"/>
        <a:ext cx="9270605" cy="7770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3D6B8-E0DC-FA45-A7E8-11A49AE01706}">
      <dsp:nvSpPr>
        <dsp:cNvPr id="0" name=""/>
        <dsp:cNvSpPr/>
      </dsp:nvSpPr>
      <dsp:spPr>
        <a:xfrm>
          <a:off x="0" y="450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C11A2-5C2B-504D-A29A-324533B7C783}">
      <dsp:nvSpPr>
        <dsp:cNvPr id="0" name=""/>
        <dsp:cNvSpPr/>
      </dsp:nvSpPr>
      <dsp:spPr>
        <a:xfrm>
          <a:off x="0" y="450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VARCHAR(n): </a:t>
          </a:r>
          <a:r>
            <a:rPr lang="es-US" sz="1300" b="0" i="0" kern="1200" dirty="0"/>
            <a:t>Utilizado para almacenar cadenas de caracteres de longitud variable, donde n especifica la longitud máxima. Ej. 'Hola’</a:t>
          </a:r>
          <a:endParaRPr lang="en-US" sz="1300" kern="1200" dirty="0"/>
        </a:p>
      </dsp:txBody>
      <dsp:txXfrm>
        <a:off x="0" y="450"/>
        <a:ext cx="10168127" cy="527610"/>
      </dsp:txXfrm>
    </dsp:sp>
    <dsp:sp modelId="{0D49F5E6-F770-5A47-B7FA-7984D4050094}">
      <dsp:nvSpPr>
        <dsp:cNvPr id="0" name=""/>
        <dsp:cNvSpPr/>
      </dsp:nvSpPr>
      <dsp:spPr>
        <a:xfrm>
          <a:off x="0" y="528061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7854-7EA9-B248-9AF3-12D2809A8C07}">
      <dsp:nvSpPr>
        <dsp:cNvPr id="0" name=""/>
        <dsp:cNvSpPr/>
      </dsp:nvSpPr>
      <dsp:spPr>
        <a:xfrm>
          <a:off x="0" y="528061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CHAR(n): </a:t>
          </a:r>
          <a:r>
            <a:rPr lang="es-US" sz="1300" b="0" i="0" kern="1200" dirty="0"/>
            <a:t>Similar a VARCHAR, pero con longitud fija, especificada por n. Ej. código de </a:t>
          </a:r>
          <a:r>
            <a:rPr lang="es-US" sz="1300" b="0" i="0" kern="1200" dirty="0" err="1"/>
            <a:t>pais</a:t>
          </a:r>
          <a:r>
            <a:rPr lang="es-US" sz="1300" b="0" i="0" kern="1200" dirty="0"/>
            <a:t>= 'MX’</a:t>
          </a:r>
          <a:endParaRPr lang="en-US" sz="1300" kern="1200" dirty="0"/>
        </a:p>
      </dsp:txBody>
      <dsp:txXfrm>
        <a:off x="0" y="528061"/>
        <a:ext cx="10168127" cy="527610"/>
      </dsp:txXfrm>
    </dsp:sp>
    <dsp:sp modelId="{31DF7D9A-AAFD-7644-B38E-72263A3EC341}">
      <dsp:nvSpPr>
        <dsp:cNvPr id="0" name=""/>
        <dsp:cNvSpPr/>
      </dsp:nvSpPr>
      <dsp:spPr>
        <a:xfrm>
          <a:off x="0" y="105567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6F1BE-F123-C843-A241-9395761C0F4E}">
      <dsp:nvSpPr>
        <dsp:cNvPr id="0" name=""/>
        <dsp:cNvSpPr/>
      </dsp:nvSpPr>
      <dsp:spPr>
        <a:xfrm>
          <a:off x="0" y="1055672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INTEGER/INT: </a:t>
          </a:r>
          <a:r>
            <a:rPr lang="es-US" sz="1300" b="0" i="0" kern="1200" dirty="0"/>
            <a:t>Utilizado para almacenar números enteros. Ej. 6</a:t>
          </a:r>
          <a:endParaRPr lang="en-US" sz="1300" kern="1200" dirty="0"/>
        </a:p>
      </dsp:txBody>
      <dsp:txXfrm>
        <a:off x="0" y="1055672"/>
        <a:ext cx="10168127" cy="527610"/>
      </dsp:txXfrm>
    </dsp:sp>
    <dsp:sp modelId="{6C6D162D-FCBE-654E-8D80-7B06735C9533}">
      <dsp:nvSpPr>
        <dsp:cNvPr id="0" name=""/>
        <dsp:cNvSpPr/>
      </dsp:nvSpPr>
      <dsp:spPr>
        <a:xfrm>
          <a:off x="0" y="15832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60AD7-2D27-B243-B4AF-CE28A6A98E88}">
      <dsp:nvSpPr>
        <dsp:cNvPr id="0" name=""/>
        <dsp:cNvSpPr/>
      </dsp:nvSpPr>
      <dsp:spPr>
        <a:xfrm>
          <a:off x="0" y="1583282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DECIMAL/DEC(p, s): </a:t>
          </a:r>
          <a:r>
            <a:rPr lang="es-US" sz="1300" b="0" i="0" kern="1200" dirty="0"/>
            <a:t>Utilizado para almacenar números decimales, donde p especifica la precisión total y s especifica la cantidad de dígitos a la derecha del punto decimal. Ej. 3.14  *Para este tipo de datos, también se usa FLOAT, dependiendo la precisión requerida*</a:t>
          </a:r>
          <a:endParaRPr lang="en-US" sz="1300" kern="1200" dirty="0"/>
        </a:p>
      </dsp:txBody>
      <dsp:txXfrm>
        <a:off x="0" y="1583282"/>
        <a:ext cx="10168127" cy="527610"/>
      </dsp:txXfrm>
    </dsp:sp>
    <dsp:sp modelId="{37178B2F-F585-7C49-BFB1-47511356E39B}">
      <dsp:nvSpPr>
        <dsp:cNvPr id="0" name=""/>
        <dsp:cNvSpPr/>
      </dsp:nvSpPr>
      <dsp:spPr>
        <a:xfrm>
          <a:off x="0" y="21108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C5DF6-26B0-0C4E-AD7E-39143FD62328}">
      <dsp:nvSpPr>
        <dsp:cNvPr id="0" name=""/>
        <dsp:cNvSpPr/>
      </dsp:nvSpPr>
      <dsp:spPr>
        <a:xfrm>
          <a:off x="0" y="2110893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DATE: </a:t>
          </a:r>
          <a:r>
            <a:rPr lang="es-US" sz="1300" b="0" i="0" kern="1200" dirty="0"/>
            <a:t>Utilizado para almacenar fechas en formato 'YYYY-MM-DD'. Ej. '2024-04-18’</a:t>
          </a:r>
          <a:endParaRPr lang="en-US" sz="1300" kern="1200" dirty="0"/>
        </a:p>
      </dsp:txBody>
      <dsp:txXfrm>
        <a:off x="0" y="2110893"/>
        <a:ext cx="10168127" cy="527610"/>
      </dsp:txXfrm>
    </dsp:sp>
    <dsp:sp modelId="{17C7586E-5572-6049-BDC7-F2BEF03FEBB0}">
      <dsp:nvSpPr>
        <dsp:cNvPr id="0" name=""/>
        <dsp:cNvSpPr/>
      </dsp:nvSpPr>
      <dsp:spPr>
        <a:xfrm>
          <a:off x="0" y="26385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9E2E-5B53-8F4E-9E39-4ECA54D149AD}">
      <dsp:nvSpPr>
        <dsp:cNvPr id="0" name=""/>
        <dsp:cNvSpPr/>
      </dsp:nvSpPr>
      <dsp:spPr>
        <a:xfrm>
          <a:off x="0" y="2638503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TIME: </a:t>
          </a:r>
          <a:r>
            <a:rPr lang="es-US" sz="1300" b="0" i="0" kern="1200" dirty="0"/>
            <a:t>Para almacenar horas en formato 'HH:MM:SS'. Ej. '15:30:00’</a:t>
          </a:r>
          <a:endParaRPr lang="en-US" sz="1300" kern="1200" dirty="0"/>
        </a:p>
      </dsp:txBody>
      <dsp:txXfrm>
        <a:off x="0" y="2638503"/>
        <a:ext cx="10168127" cy="527610"/>
      </dsp:txXfrm>
    </dsp:sp>
    <dsp:sp modelId="{2D1B03E2-00D7-EE45-9193-5A1887F9F01E}">
      <dsp:nvSpPr>
        <dsp:cNvPr id="0" name=""/>
        <dsp:cNvSpPr/>
      </dsp:nvSpPr>
      <dsp:spPr>
        <a:xfrm>
          <a:off x="0" y="3166114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68108-282A-F64A-9FF8-517A6CC4418E}">
      <dsp:nvSpPr>
        <dsp:cNvPr id="0" name=""/>
        <dsp:cNvSpPr/>
      </dsp:nvSpPr>
      <dsp:spPr>
        <a:xfrm>
          <a:off x="0" y="3166114"/>
          <a:ext cx="10168127" cy="52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300" b="1" i="0" kern="1200" dirty="0"/>
            <a:t>BOOLEAN: </a:t>
          </a:r>
          <a:r>
            <a:rPr lang="es-US" sz="1300" b="0" i="0" kern="1200" dirty="0"/>
            <a:t>Utilizado para almacenar valores de verdad o falsedad. Ej. TRUE</a:t>
          </a:r>
          <a:br>
            <a:rPr lang="es-US" sz="1300" kern="1200" dirty="0"/>
          </a:br>
          <a:endParaRPr lang="en-US" sz="1300" kern="1200" dirty="0"/>
        </a:p>
      </dsp:txBody>
      <dsp:txXfrm>
        <a:off x="0" y="3166114"/>
        <a:ext cx="10168127" cy="527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FB1D-B5C4-AE44-B848-99985651A354}" type="datetimeFigureOut">
              <a:rPr lang="es-US" smtClean="0"/>
              <a:t>7/19/24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BA692-4698-9943-946F-6F0920D4A653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2023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2BA692-4698-9943-946F-6F0920D4A653}" type="slidenum">
              <a:rPr lang="es-US" smtClean="0"/>
              <a:t>7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8764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68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1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1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3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Script de ordenador en una pantalla">
            <a:extLst>
              <a:ext uri="{FF2B5EF4-FFF2-40B4-BE49-F238E27FC236}">
                <a16:creationId xmlns:a16="http://schemas.microsoft.com/office/drawing/2014/main" id="{81522ED4-AF5F-46AC-3AD0-B3827976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D0F758-FBE6-EF50-95CE-EFCAF09AF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US" sz="4800"/>
              <a:t>BASES DE DATOS Y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6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F623-0B4C-23C9-3421-3AFDB8D4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Claves primarias y foráneas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857E42-D192-AA3E-500E-40DB65D13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332465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17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FF623-0B4C-23C9-3421-3AFDB8D4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Claves primarias y foráneas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857E42-D192-AA3E-500E-40DB65D13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8003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552EC-8176-07F5-48C4-3E8849CBD2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378"/>
          <a:stretch/>
        </p:blipFill>
        <p:spPr bwMode="auto">
          <a:xfrm>
            <a:off x="328486" y="319441"/>
            <a:ext cx="11530584" cy="593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05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BC62-BDDF-B066-2BBC-539ABE03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Principales ventajas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368BBF-A032-4248-4EF7-9509CB2799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51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ABC08-6F8C-04B3-FAEC-3D238568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US" i="0" u="none" strike="noStrike">
                <a:effectLst/>
              </a:rPr>
              <a:t>¿</a:t>
            </a:r>
            <a:r>
              <a:rPr lang="es-US" i="0" u="none" strike="noStrike" dirty="0">
                <a:effectLst/>
              </a:rPr>
              <a:t>Dón</a:t>
            </a:r>
            <a:r>
              <a:rPr lang="es-US" dirty="0"/>
              <a:t>de se usan </a:t>
            </a:r>
            <a:r>
              <a:rPr lang="es-US"/>
              <a:t>las bases de datos?</a:t>
            </a:r>
            <a:endParaRPr lang="es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596C7AB-15C2-AFD7-D2E2-C724444F8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4581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72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71646A-844F-6AB9-2F12-D93CF28D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US" sz="5200" i="0" u="none" strike="noStrike" dirty="0">
                <a:effectLst/>
              </a:rPr>
              <a:t>¿Qué es SQL?</a:t>
            </a:r>
            <a:endParaRPr lang="es-US" sz="5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270A1-79F0-FABF-81CB-BE9F630F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 fontScale="92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b="0" i="0" u="none" strike="noStrike" dirty="0">
                <a:effectLst/>
              </a:rPr>
              <a:t>SQL, o </a:t>
            </a:r>
            <a:r>
              <a:rPr lang="es-US" b="0" i="0" u="none" strike="noStrike" dirty="0" err="1">
                <a:effectLst/>
              </a:rPr>
              <a:t>Structured</a:t>
            </a:r>
            <a:r>
              <a:rPr lang="es-US" b="0" i="0" u="none" strike="noStrike" dirty="0">
                <a:effectLst/>
              </a:rPr>
              <a:t> </a:t>
            </a:r>
            <a:r>
              <a:rPr lang="es-US" b="0" i="0" u="none" strike="noStrike" dirty="0" err="1">
                <a:effectLst/>
              </a:rPr>
              <a:t>Query</a:t>
            </a:r>
            <a:r>
              <a:rPr lang="es-US" b="0" i="0" u="none" strike="noStrike" dirty="0">
                <a:effectLst/>
              </a:rPr>
              <a:t> </a:t>
            </a:r>
            <a:r>
              <a:rPr lang="es-US" b="0" i="0" u="none" strike="noStrike" dirty="0" err="1">
                <a:effectLst/>
              </a:rPr>
              <a:t>Language</a:t>
            </a:r>
            <a:r>
              <a:rPr lang="es-US" b="0" i="0" u="none" strike="noStrike" dirty="0">
                <a:effectLst/>
              </a:rPr>
              <a:t>, es un lenguaje de programación diseñado para gestionar y manipular bases de datos relacionales. Utilizado en la mayoría de los sistemas de gestión de bases de datos (DBMS).</a:t>
            </a:r>
            <a:endParaRPr lang="es-US" b="0" dirty="0">
              <a:effectLst/>
            </a:endParaRPr>
          </a:p>
          <a:p>
            <a:pPr marL="0" indent="0">
              <a:buNone/>
            </a:pPr>
            <a:br>
              <a:rPr lang="es-US" sz="1800" dirty="0"/>
            </a:br>
            <a:endParaRPr lang="es-US" sz="1800" dirty="0"/>
          </a:p>
        </p:txBody>
      </p:sp>
      <p:pic>
        <p:nvPicPr>
          <p:cNvPr id="7" name="Graphic 6" descr="Base de datos">
            <a:extLst>
              <a:ext uri="{FF2B5EF4-FFF2-40B4-BE49-F238E27FC236}">
                <a16:creationId xmlns:a16="http://schemas.microsoft.com/office/drawing/2014/main" id="{E61F4701-AC51-7C3C-615E-A6FC39DB9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2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90B56-FCA5-DBB0-2112-03EF54A0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US" sz="4400" i="0" u="none" strike="noStrike" dirty="0">
                <a:solidFill>
                  <a:srgbClr val="212121"/>
                </a:solidFill>
                <a:effectLst/>
              </a:rPr>
              <a:t>¿Para qué se usa SQL?</a:t>
            </a:r>
            <a:endParaRPr lang="es-US" sz="800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35D80CA-F269-7BB5-0BC3-B6F9A2DBF4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286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B1D44A-0EAF-E5D5-9D3D-629CF2C4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US" dirty="0"/>
              <a:t>Ventajas de usar SQL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8FABF63-C6BD-8FBA-8A00-68226EA1D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942707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9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1197D5-F58E-6FB9-995D-7F3F568E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US" sz="5200" dirty="0"/>
              <a:t>Consultas en 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01142-2D52-C376-A016-5B0567B6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400" b="0" i="0" u="none" strike="noStrike" dirty="0">
                <a:effectLst/>
              </a:rPr>
              <a:t>Instrucción o solicitud que se realiza a una base de datos para obtener, modificar o manipular datos e interactuar con bases de datos relacionales y realizar operaciones específicas en los datos almacenados.</a:t>
            </a:r>
            <a:endParaRPr lang="es-US" sz="2400" b="0" dirty="0">
              <a:effectLst/>
            </a:endParaRPr>
          </a:p>
          <a:p>
            <a:pPr marL="0" indent="0">
              <a:buNone/>
            </a:pPr>
            <a:endParaRPr lang="es-US" sz="1800" dirty="0"/>
          </a:p>
        </p:txBody>
      </p:sp>
      <p:pic>
        <p:nvPicPr>
          <p:cNvPr id="7" name="Graphic 6" descr="Programador">
            <a:extLst>
              <a:ext uri="{FF2B5EF4-FFF2-40B4-BE49-F238E27FC236}">
                <a16:creationId xmlns:a16="http://schemas.microsoft.com/office/drawing/2014/main" id="{8F9BB44B-4FA9-42E5-FF77-A26102832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8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/>
              <a:t>SELECT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 selección: Recuperan datos de una o varias tablas.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50E46B9-37BF-B2EA-9884-2CED4DD0F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3443242"/>
            <a:ext cx="11164824" cy="206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9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CAA3D-E4E0-3ED2-2F73-30FE5A30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US" sz="5200" i="0" u="none" strike="noStrike" dirty="0">
                <a:effectLst/>
              </a:rPr>
              <a:t>¿</a:t>
            </a:r>
            <a:r>
              <a:rPr lang="es-US" sz="5200" dirty="0"/>
              <a:t>Qué son las bases de datos?</a:t>
            </a:r>
          </a:p>
        </p:txBody>
      </p:sp>
      <p:pic>
        <p:nvPicPr>
          <p:cNvPr id="5" name="Picture 4" descr="Archivos">
            <a:extLst>
              <a:ext uri="{FF2B5EF4-FFF2-40B4-BE49-F238E27FC236}">
                <a16:creationId xmlns:a16="http://schemas.microsoft.com/office/drawing/2014/main" id="{4F23BC31-A0C8-D63F-055A-6A7E14CE4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6" r="38213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4F2A0-F966-008F-D990-CA730651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fontScale="77500" lnSpcReduction="2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3300" b="0" i="0" u="none" strike="noStrike" dirty="0">
                <a:effectLst/>
              </a:rPr>
              <a:t>Colecciones de datos almacenados en un formato al que se puede acceder fácilmente. Son herramientas que sirven para recopilar, organizar y almacenar información. </a:t>
            </a:r>
            <a:endParaRPr lang="es-US" sz="3300" b="0" dirty="0">
              <a:effectLst/>
            </a:endParaRPr>
          </a:p>
          <a:p>
            <a:pPr marL="0" indent="0">
              <a:buNone/>
            </a:pPr>
            <a:br>
              <a:rPr lang="es-US" sz="2400" dirty="0"/>
            </a:br>
            <a:br>
              <a:rPr lang="es-US" sz="2400" dirty="0"/>
            </a:b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3282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FROM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Indica la fuente de datos o tabla(s) que se utilizarán en la consulta.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999F0F-0D12-45D9-A95A-D868BA92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2527300"/>
            <a:ext cx="98044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2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INSERT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 inserción: Permiten añadir nuevos registros a una tabla.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2406BC-8908-670D-BD2E-C4EF4C9B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578100"/>
            <a:ext cx="117602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2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UPDATE/SET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 actualización: Modifican registros existentes en una tabla.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622118-1FD4-06F9-C5E8-4FA53FE4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311400"/>
            <a:ext cx="10896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15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DELETE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 eliminación: Eliminan registros de una tabla.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4E8BD9-6D2B-9BF4-E45C-DD348602E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667000"/>
            <a:ext cx="10007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5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04E2-0EA7-76C4-3AFD-C740AB6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Ordenación y filtrado</a:t>
            </a:r>
          </a:p>
        </p:txBody>
      </p:sp>
    </p:spTree>
    <p:extLst>
      <p:ext uri="{BB962C8B-B14F-4D97-AF65-F5344CB8AC3E}">
        <p14:creationId xmlns:p14="http://schemas.microsoft.com/office/powerpoint/2010/main" val="263411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WHERE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Filtra los resultados basándose en una condición específica.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47038AE-47ED-A3F9-4A78-453687253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10820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74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GROUP BY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Agrupa filas que tienen los mismos valores.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2837AAD-5DAD-5F2E-146D-202CDFD1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45891"/>
            <a:ext cx="11353800" cy="196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83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ORDER BY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Ordena los resultados, ya sea de forma ascendente o descendente.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3F6FE47-22D5-4C64-43CA-7A860E88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324100"/>
            <a:ext cx="10388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22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04E2-0EA7-76C4-3AFD-C740AB6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Agregación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60037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SUM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Calcula la suma de valores en una columna.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B42ECA3-DCD3-DB8D-C374-164855C0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16200"/>
            <a:ext cx="115062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74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70C309-A7F0-EF17-E780-0497C4C0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96" y="2034362"/>
            <a:ext cx="2249887" cy="22644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B8A220-064A-754A-DB57-193B83974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2"/>
          <a:stretch/>
        </p:blipFill>
        <p:spPr>
          <a:xfrm>
            <a:off x="3946237" y="546433"/>
            <a:ext cx="2624026" cy="21858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7ABAA1-FAFD-8675-0605-5C1920A105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" t="5704" r="11607"/>
          <a:stretch/>
        </p:blipFill>
        <p:spPr>
          <a:xfrm>
            <a:off x="3952442" y="3657600"/>
            <a:ext cx="2617821" cy="22644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0103C6-39E9-AC2F-C748-3A57AF88A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017" y="473242"/>
            <a:ext cx="2362200" cy="2171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7368D1-05F9-AF3F-D214-0F379B374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2017" y="3657600"/>
            <a:ext cx="2362200" cy="21717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34DC8C5-C5E3-C330-8319-391502914FEE}"/>
              </a:ext>
            </a:extLst>
          </p:cNvPr>
          <p:cNvCxnSpPr>
            <a:cxnSpLocks/>
          </p:cNvCxnSpPr>
          <p:nvPr/>
        </p:nvCxnSpPr>
        <p:spPr>
          <a:xfrm flipV="1">
            <a:off x="2608883" y="1632283"/>
            <a:ext cx="1254247" cy="12916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2CEEA01-5A9F-25E4-72F0-90CB5EC55EEF}"/>
              </a:ext>
            </a:extLst>
          </p:cNvPr>
          <p:cNvCxnSpPr/>
          <p:nvPr/>
        </p:nvCxnSpPr>
        <p:spPr>
          <a:xfrm>
            <a:off x="2608883" y="2923953"/>
            <a:ext cx="1069982" cy="14672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A833F54-7A7F-3184-D8A0-E38DFBBED0B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570263" y="1639372"/>
            <a:ext cx="1831754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5131BB1-55CF-3578-0C97-75EA31DDB911}"/>
              </a:ext>
            </a:extLst>
          </p:cNvPr>
          <p:cNvCxnSpPr>
            <a:cxnSpLocks/>
          </p:cNvCxnSpPr>
          <p:nvPr/>
        </p:nvCxnSpPr>
        <p:spPr>
          <a:xfrm flipV="1">
            <a:off x="6570263" y="4789801"/>
            <a:ext cx="1831754" cy="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36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AVG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Calcula el </a:t>
            </a:r>
            <a:r>
              <a:rPr lang="es-US" b="0" i="0" u="none" strike="noStrike" dirty="0" err="1">
                <a:effectLst/>
              </a:rPr>
              <a:t>prmedio</a:t>
            </a:r>
            <a:r>
              <a:rPr lang="es-US" b="0" i="0" u="none" strike="noStrike" dirty="0">
                <a:effectLst/>
              </a:rPr>
              <a:t> de valores en una columna. 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05193B8-10C1-F5DF-CB5C-41EA3031E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90800"/>
            <a:ext cx="11963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55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COUNT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Cuenta el número de filas en un conjunto de resultados.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C5BCF7C-56A5-F4A0-54DC-815F0B66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705100"/>
            <a:ext cx="10083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15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MIN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Devuelve el valor mínimo de una columna.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1F5CDCA-2AEF-E6F6-9FDA-A72A603B6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692400"/>
            <a:ext cx="111506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72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MAX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Devuelve el valor máximo de una columna.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D0449E1-FBE6-6C3D-3727-90780819B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4" y="2610167"/>
            <a:ext cx="11697491" cy="158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68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04E2-0EA7-76C4-3AFD-C740AB6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Funciones de Texto</a:t>
            </a:r>
          </a:p>
        </p:txBody>
      </p:sp>
    </p:spTree>
    <p:extLst>
      <p:ext uri="{BB962C8B-B14F-4D97-AF65-F5344CB8AC3E}">
        <p14:creationId xmlns:p14="http://schemas.microsoft.com/office/powerpoint/2010/main" val="1976966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LENGTH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Calcula la longitud (número de caracteres) de una cadena. 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BC3987-57B7-7FE5-82AB-D373D308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6" y="3429000"/>
            <a:ext cx="10307054" cy="12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07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LOWER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Convierte todos los caracteres de una cadena a minúsculas. 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A0449B-78B0-DA73-D8C9-BD1A2600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2" y="3472353"/>
            <a:ext cx="10942096" cy="136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711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UPPER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Convierte todos los caracteres de una cadena a mayúsculas.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75969E-E426-DA05-8F73-E249950C3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81" y="3285917"/>
            <a:ext cx="10471219" cy="13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5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LEFT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Extrae un número específico de caracteres desde el principio de una cadena.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03D72D-4298-2E38-E6AA-985184FF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87" y="3429000"/>
            <a:ext cx="11785226" cy="13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21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RIGHT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Extrae un número específico de caracteres desde el final de una cadena.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A0A763-AFD3-994A-6F80-1A2152D2C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86" y="3429000"/>
            <a:ext cx="10412819" cy="12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4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31827A-0CCF-DC14-852F-6B0CADE5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US" sz="4800"/>
              <a:t>DataBase Management System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D79910B1-294C-D2BD-CF6D-64A3504A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r="46979" b="-446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A4295-8F82-285D-DE1E-1C48E9D7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sz="2600" b="0" i="0" u="none" strike="noStrike" dirty="0">
                <a:effectLst/>
              </a:rPr>
              <a:t>Para la gestión de las bases de datos, se utiliza un sistema manejador de bases de datos, cuya función es servir de interfaz entre la base de datos, el usuario y las distintas aplicaciones utilizadas.</a:t>
            </a:r>
            <a:br>
              <a:rPr lang="es-US" sz="2600" dirty="0"/>
            </a:br>
            <a:endParaRPr lang="es-US" sz="2600" dirty="0"/>
          </a:p>
        </p:txBody>
      </p:sp>
    </p:spTree>
    <p:extLst>
      <p:ext uri="{BB962C8B-B14F-4D97-AF65-F5344CB8AC3E}">
        <p14:creationId xmlns:p14="http://schemas.microsoft.com/office/powerpoint/2010/main" val="2177370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CONCAT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Combina dos o más cadenas de texto en una sola. 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191A8A-20DF-CF20-26DA-C2B469D8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4" y="3189304"/>
            <a:ext cx="11770266" cy="13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09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504E2-0EA7-76C4-3AFD-C740AB6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Uniones o </a:t>
            </a:r>
            <a:r>
              <a:rPr lang="es-US" dirty="0" err="1"/>
              <a:t>Joins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26932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393" name="Freeform: Shape 1639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395" name="Freeform: Shape 1639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D69BC1-EC6C-1F4D-D137-7118AE0E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US" sz="2800" i="0" u="none" strike="noStrike" dirty="0">
                <a:effectLst/>
              </a:rPr>
              <a:t>¿Qué son las uniones?</a:t>
            </a:r>
            <a:endParaRPr lang="es-US" sz="2800" dirty="0"/>
          </a:p>
        </p:txBody>
      </p:sp>
      <p:sp>
        <p:nvSpPr>
          <p:cNvPr id="16397" name="Rectangle 1639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99" name="Rectangle 1639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BBB79-02E8-98D1-5BAB-E1CD9E59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sz="1700"/>
              <a:t>O</a:t>
            </a:r>
            <a:r>
              <a:rPr lang="es-US" sz="1700" b="0" i="0" u="none" strike="noStrike">
                <a:effectLst/>
              </a:rPr>
              <a:t>peraciones que permiten combinar filas de dos o más tablas basadas en una condición relacionada entre ellas.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s-US" sz="170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35CA556-8B5F-360C-41AB-3BD75D15F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5381" y="2718054"/>
            <a:ext cx="7402087" cy="92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79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4E9CF-78C5-732D-326C-914E70D6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4000" i="0" u="none" strike="noStrike" dirty="0">
                <a:effectLst/>
              </a:rPr>
              <a:t>¿Para qué sirven las uniones?</a:t>
            </a:r>
            <a:endParaRPr lang="es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E73EB22-B27C-EB7F-7E47-B675249F31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586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380B9-7F12-064E-1C9E-D496B84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uniones</a:t>
            </a:r>
          </a:p>
        </p:txBody>
      </p:sp>
    </p:spTree>
    <p:extLst>
      <p:ext uri="{BB962C8B-B14F-4D97-AF65-F5344CB8AC3E}">
        <p14:creationId xmlns:p14="http://schemas.microsoft.com/office/powerpoint/2010/main" val="3320389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5" name="Rectangle 174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17" name="Freeform: Shape 174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419" name="Freeform: Shape 174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28E9D-0394-AC2A-9949-45B2F6BB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US" sz="3800" dirty="0"/>
              <a:t>INNER </a:t>
            </a:r>
            <a:r>
              <a:rPr lang="es-US" sz="3800" dirty="0" err="1"/>
              <a:t>join</a:t>
            </a:r>
            <a:endParaRPr lang="es-US" sz="3800" dirty="0"/>
          </a:p>
        </p:txBody>
      </p:sp>
      <p:sp>
        <p:nvSpPr>
          <p:cNvPr id="17421" name="Rectangle 174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23" name="Rectangle 174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7FF17-EECA-915D-1EF6-8E86F6A7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Registros que tienen valores coincidentes en ambas tablas. 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s-US" sz="1700" b="0" dirty="0">
              <a:effectLst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FBEBCC7-96C4-1851-2127-9424CFD11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2" r="52750" b="49453"/>
          <a:stretch/>
        </p:blipFill>
        <p:spPr bwMode="auto">
          <a:xfrm>
            <a:off x="4901184" y="1333778"/>
            <a:ext cx="6922008" cy="429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58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39" name="Rectangle 1843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41" name="Freeform: Shape 1844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443" name="Freeform: Shape 1844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28E9D-0394-AC2A-9949-45B2F6BB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US" sz="3800" dirty="0"/>
              <a:t>LEFT </a:t>
            </a:r>
            <a:r>
              <a:rPr lang="es-US" sz="3800" dirty="0" err="1"/>
              <a:t>join</a:t>
            </a:r>
            <a:endParaRPr lang="es-US" sz="3800" dirty="0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7FF17-EECA-915D-1EF6-8E86F6A7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Registros de la tabla izquierda y los registros coincidentes de la tabla derecha. 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s-US" sz="1700" b="0" dirty="0">
              <a:effectLst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3A98C01-471A-1CCF-28A8-827774A50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8" t="55625" r="56317"/>
          <a:stretch/>
        </p:blipFill>
        <p:spPr bwMode="auto">
          <a:xfrm>
            <a:off x="4901184" y="1109986"/>
            <a:ext cx="6922008" cy="473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90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465" name="Freeform: Shape 1946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67" name="Freeform: Shape 1946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28E9D-0394-AC2A-9949-45B2F6BB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US" sz="3800" dirty="0"/>
              <a:t>RIGHT </a:t>
            </a:r>
            <a:r>
              <a:rPr lang="es-US" sz="3800" dirty="0" err="1"/>
              <a:t>join</a:t>
            </a:r>
            <a:endParaRPr lang="es-US" sz="3800" dirty="0"/>
          </a:p>
        </p:txBody>
      </p:sp>
      <p:sp>
        <p:nvSpPr>
          <p:cNvPr id="19469" name="Rectangle 1946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71" name="Rectangle 1947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7FF17-EECA-915D-1EF6-8E86F6A7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Registros de la tabla derecha y los registros coincidentes de la tabla izquierda. 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s-US" sz="1700" b="0" dirty="0">
              <a:effectLst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CFA5AA6-5E26-B629-21BF-48659D8E4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33" t="58750"/>
          <a:stretch/>
        </p:blipFill>
        <p:spPr bwMode="auto">
          <a:xfrm>
            <a:off x="4901184" y="1343956"/>
            <a:ext cx="6922008" cy="42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369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Freeform: Shape 2048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Freeform: Shape 2049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D28E9D-0394-AC2A-9949-45B2F6BB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s-US" sz="3800" dirty="0"/>
              <a:t>FULL </a:t>
            </a:r>
            <a:r>
              <a:rPr lang="es-US" sz="3800" dirty="0" err="1"/>
              <a:t>join</a:t>
            </a:r>
            <a:endParaRPr lang="es-US" sz="3800" dirty="0"/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95" name="Rectangle 2049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27FF17-EECA-915D-1EF6-8E86F6A7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Registros que coinciden con todas las filas de la tabla izquierda y con todas las filas de la tabla derecha. </a:t>
            </a:r>
          </a:p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s-US" sz="1700" b="0" dirty="0">
              <a:effectLst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7AB2619-5099-8B0F-AFF0-A1834D482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1" t="9167" b="50000"/>
          <a:stretch/>
        </p:blipFill>
        <p:spPr bwMode="auto">
          <a:xfrm>
            <a:off x="4901184" y="1269079"/>
            <a:ext cx="6922008" cy="442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56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30D94-3945-F445-CC02-240E326B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datos en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4CFA5-75CE-8D01-5341-EDD67337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US" sz="3600" dirty="0"/>
              <a:t>Son fundamentales para definir el formato de los datos que se almacenan en las tablas de una base de datos. </a:t>
            </a:r>
          </a:p>
        </p:txBody>
      </p:sp>
    </p:spTree>
    <p:extLst>
      <p:ext uri="{BB962C8B-B14F-4D97-AF65-F5344CB8AC3E}">
        <p14:creationId xmlns:p14="http://schemas.microsoft.com/office/powerpoint/2010/main" val="227668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943EECF-03A4-4CEB-899E-47C803839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367" y="319440"/>
            <a:ext cx="11543267" cy="59325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39D08C-5898-D580-55F8-D15484460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r="4457" b="1"/>
          <a:stretch/>
        </p:blipFill>
        <p:spPr bwMode="auto">
          <a:xfrm>
            <a:off x="328486" y="319441"/>
            <a:ext cx="11530584" cy="593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998349" y="2960103"/>
            <a:ext cx="190858" cy="6583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81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30D94-3945-F445-CC02-240E326B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datos en SQL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B058BC73-A1AB-978E-9413-1091675C4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236927"/>
              </p:ext>
            </p:extLst>
          </p:nvPr>
        </p:nvGraphicFramePr>
        <p:xfrm>
          <a:off x="1115568" y="2349437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220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15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13" name="Rectangle 215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515" name="Rectangle 21514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7" name="Rectangle 2151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A30D94-3945-F445-CC02-240E32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Tipos de datos en SQL</a:t>
            </a:r>
          </a:p>
        </p:txBody>
      </p:sp>
      <p:sp>
        <p:nvSpPr>
          <p:cNvPr id="21519" name="Rectangle: Rounded Corners 21518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52EF7673-7F39-DCAC-A774-A497E365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27" y="2139484"/>
            <a:ext cx="10997345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359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64AEC-89A9-7B34-CDB7-A7C651DC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Subconsultas</a:t>
            </a:r>
          </a:p>
        </p:txBody>
      </p:sp>
    </p:spTree>
    <p:extLst>
      <p:ext uri="{BB962C8B-B14F-4D97-AF65-F5344CB8AC3E}">
        <p14:creationId xmlns:p14="http://schemas.microsoft.com/office/powerpoint/2010/main" val="2847709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E4BBB-45C0-5955-0A8C-B869625B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4000" i="0" u="none" strike="noStrike" dirty="0">
                <a:effectLst/>
              </a:rPr>
              <a:t>¿Qué son las subconsultas?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D7878-12B6-B8CB-0E07-28386E2E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2000" dirty="0">
                <a:solidFill>
                  <a:srgbClr val="000000"/>
                </a:solidFill>
              </a:rPr>
              <a:t>C</a:t>
            </a:r>
            <a:r>
              <a:rPr lang="es-US" sz="2000" b="0" i="0" u="none" strike="noStrike" dirty="0">
                <a:solidFill>
                  <a:srgbClr val="000000"/>
                </a:solidFill>
                <a:effectLst/>
              </a:rPr>
              <a:t>onsultas que se incluyen dentro de otras consultas SQL más grandes. Se utilizan para realizar operaciones complejas y permiten realizar consultas más sofisticadas al combinar y anidar múltiples consultas dentro de una única instrucción SQL.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US" sz="2000" b="0" i="0" u="none" strike="noStrike" dirty="0">
              <a:solidFill>
                <a:srgbClr val="000000"/>
              </a:solidFill>
              <a:effectLst/>
            </a:endParaRPr>
          </a:p>
          <a:p>
            <a:pPr algn="just">
              <a:spcBef>
                <a:spcPts val="0"/>
              </a:spcBef>
            </a:pPr>
            <a:r>
              <a:rPr lang="es-US" sz="2000" dirty="0">
                <a:solidFill>
                  <a:srgbClr val="000000"/>
                </a:solidFill>
              </a:rPr>
              <a:t>Anidadas dentro de otras consultas.</a:t>
            </a:r>
          </a:p>
          <a:p>
            <a:pPr algn="just">
              <a:spcBef>
                <a:spcPts val="0"/>
              </a:spcBef>
            </a:pPr>
            <a:r>
              <a:rPr lang="es-US" sz="2000" dirty="0">
                <a:solidFill>
                  <a:srgbClr val="000000"/>
                </a:solidFill>
              </a:rPr>
              <a:t>Se evalúan de forma independiente.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US" sz="2000" dirty="0">
              <a:solidFill>
                <a:srgbClr val="000000"/>
              </a:solidFill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US" sz="3600" dirty="0"/>
            </a:br>
            <a:endParaRPr lang="es-US" sz="36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B59F2950-AA58-0786-E40D-115C6FC5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53" y="4718050"/>
            <a:ext cx="9300667" cy="15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5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6F382-69BF-4C71-08FE-7D902229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Cláusulas avanzadas</a:t>
            </a:r>
          </a:p>
        </p:txBody>
      </p:sp>
    </p:spTree>
    <p:extLst>
      <p:ext uri="{BB962C8B-B14F-4D97-AF65-F5344CB8AC3E}">
        <p14:creationId xmlns:p14="http://schemas.microsoft.com/office/powerpoint/2010/main" val="797267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E4BBB-45C0-5955-0A8C-B869625B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4000" i="0" u="none" strike="noStrike" dirty="0">
                <a:effectLst/>
              </a:rPr>
              <a:t>¿Por qué son importantes?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D7878-12B6-B8CB-0E07-28386E2E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US" sz="1800" dirty="0">
                <a:solidFill>
                  <a:srgbClr val="000000"/>
                </a:solidFill>
              </a:rPr>
              <a:t>P</a:t>
            </a:r>
            <a:r>
              <a:rPr lang="es-US" sz="1800" b="0" i="0" u="none" strike="noStrike" dirty="0">
                <a:solidFill>
                  <a:srgbClr val="000000"/>
                </a:solidFill>
                <a:effectLst/>
              </a:rPr>
              <a:t>ermiten realizar operaciones avanzadas de filtrado y comparación en SQL, lo que permite obtener resultados más específicos y relevantes.</a:t>
            </a:r>
            <a:endParaRPr lang="es-US" b="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endParaRPr lang="es-US" dirty="0"/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US" sz="1800" b="0" i="0" u="none" strike="noStrike" dirty="0">
                <a:solidFill>
                  <a:srgbClr val="000000"/>
                </a:solidFill>
                <a:effectLst/>
              </a:rPr>
              <a:t>Proporcionan flexibilidad adicional para manipular conjuntos de datos y realizar análisis más detallados.</a:t>
            </a:r>
            <a:endParaRPr lang="es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s-US" sz="18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US" sz="1800" b="0" i="0" u="none" strike="noStrike" dirty="0">
                <a:solidFill>
                  <a:srgbClr val="000000"/>
                </a:solidFill>
                <a:effectLst/>
              </a:rPr>
              <a:t>Ayudan a optimizar las consultas y a reducir el volumen de datos devueltos, lo que puede mejorar el rendimiento de las consultas.</a:t>
            </a:r>
            <a:br>
              <a:rPr lang="es-US" dirty="0"/>
            </a:br>
            <a:br>
              <a:rPr lang="es-US" dirty="0"/>
            </a:b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37354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HAVING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Se utiliza junto con GROUP BY para filtrar resultados de agregación basados en una condición. 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E16A955-3144-6AD5-7219-DF9D312DD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43" y="2979338"/>
            <a:ext cx="10319538" cy="21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6275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DISTINCT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Elimina filas duplicadas, devuelve solamente valores únicos. </a:t>
            </a: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1D6D2AA5-CC0D-5D89-F28C-7FD7D9B4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46" y="2979338"/>
            <a:ext cx="9911974" cy="190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1660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Se utiliza para comparar un valor con una lista de valores, y es verdadero cuando el valor coincide.  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8B89C6E0-ECE2-9F61-59E3-6E47BC4C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0" y="2794000"/>
            <a:ext cx="11024179" cy="18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886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NOT 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b="0" i="0" u="none" strike="noStrike" dirty="0">
                <a:effectLst/>
              </a:rPr>
              <a:t>Se utiliza para comparar un valor con una lista de valores y es verdadero cuando el valor no coincide. 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88F5C02-A8F2-D092-1802-B46F8504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3" y="2979340"/>
            <a:ext cx="11795753" cy="164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0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Actualizar PostgreSQL versiones major – sysadm.es">
            <a:extLst>
              <a:ext uri="{FF2B5EF4-FFF2-40B4-BE49-F238E27FC236}">
                <a16:creationId xmlns:a16="http://schemas.microsoft.com/office/drawing/2014/main" id="{B957EE95-17A7-B4E7-BFFA-916EEACA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768" y="2443321"/>
            <a:ext cx="6702552" cy="306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44592E-6835-730F-F56A-54BA64DE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s-US" sz="2400"/>
              <a:t>Es el más parecido al estándar de SQL</a:t>
            </a:r>
          </a:p>
          <a:p>
            <a:r>
              <a:rPr lang="es-US" sz="2400"/>
              <a:t>Muy popular mundialmente debido a su flexibilidad</a:t>
            </a:r>
          </a:p>
          <a:p>
            <a:r>
              <a:rPr lang="es-US" sz="2400"/>
              <a:t>Su descarga y uso son gratuitos</a:t>
            </a:r>
          </a:p>
        </p:txBody>
      </p:sp>
    </p:spTree>
    <p:extLst>
      <p:ext uri="{BB962C8B-B14F-4D97-AF65-F5344CB8AC3E}">
        <p14:creationId xmlns:p14="http://schemas.microsoft.com/office/powerpoint/2010/main" val="2054165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LIKE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Permite buscar valores dentro de una columna que coincidan con un patrón específico. </a:t>
            </a:r>
            <a:r>
              <a:rPr lang="es-US" b="0" i="0" u="none" strike="noStrike" dirty="0">
                <a:effectLst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FDDF5D-951D-9D6D-3A05-293374A7F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13" y="3429000"/>
            <a:ext cx="10953773" cy="80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135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NOT LIKE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Permite buscar valores dentro de una columna que no coincidan con un patrón específico. </a:t>
            </a:r>
            <a:r>
              <a:rPr lang="es-US" b="0" i="0" u="none" strike="noStrike" dirty="0">
                <a:effectLst/>
              </a:rPr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F288A1-392D-9CAF-7828-5C4CC0E67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2" y="3429000"/>
            <a:ext cx="10938516" cy="74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58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028C-9441-B10B-C12B-2BAE72D4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s-US" sz="3200" dirty="0"/>
              <a:t>CASE WHEN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BE73A-D4E9-A040-9426-80C0FBEC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US" dirty="0"/>
              <a:t>Evalúa condiciones y devuelve valores específicos basados en el resultado de esas condiciones. </a:t>
            </a:r>
            <a:endParaRPr lang="es-US" b="0" i="0" u="none" strike="noStrike" dirty="0">
              <a:effectLst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963BF8-C6C6-22FA-D5C0-ABBADC63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12" y="2550912"/>
            <a:ext cx="11061817" cy="350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763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A4374D-F270-4C02-88D7-B751FD9BD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!!Rectangle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 descr="Lápices y reglas">
            <a:extLst>
              <a:ext uri="{FF2B5EF4-FFF2-40B4-BE49-F238E27FC236}">
                <a16:creationId xmlns:a16="http://schemas.microsoft.com/office/drawing/2014/main" id="{D5F288EE-98CC-CF9C-C342-B6EDC9ABD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427" b="830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FD2DE-6EFC-5EEE-84EE-584C75B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EJERCICIOS PRÁCTICOS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5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F08A94-F6C8-5D4C-CC95-2B4DDE0B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s-US" sz="3200" dirty="0"/>
              <a:t>Componentes principales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6B46A31-06FE-B535-128E-52DEF58E1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864296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59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0EA9-99F7-E7E1-9EDA-511C0614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Tipos de Bases de Datos: Relacionales y No Relacionales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B6172-8225-0CB4-D4BB-133E5400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800" b="1" u="none" strike="noStrike" dirty="0">
                <a:solidFill>
                  <a:srgbClr val="000000"/>
                </a:solidFill>
                <a:effectLst/>
              </a:rPr>
              <a:t>Relacionales:</a:t>
            </a:r>
            <a:endParaRPr lang="es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Almacenan datos en tablas relacionadas entre sí. Cada tabla tiene filas y columnas, y la relación entre ellas se establece mediante claves primarias y foráneas.</a:t>
            </a:r>
            <a:endParaRPr lang="es-US" b="0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Estructura Tabular: La información se organiza en tablas con filas y columnas.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Integridad de Datos: Utiliza claves primarias y foráneas para garantizar la consistencia y relación entre las tablas.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SQL: Se utiliza el lenguaje SQL (</a:t>
            </a:r>
            <a:r>
              <a:rPr lang="es-US" sz="1800" b="0" u="none" strike="noStrike" dirty="0" err="1">
                <a:solidFill>
                  <a:srgbClr val="000000"/>
                </a:solidFill>
                <a:effectLst/>
              </a:rPr>
              <a:t>Structured</a:t>
            </a: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US" sz="1800" b="0" u="none" strike="noStrike" dirty="0" err="1">
                <a:solidFill>
                  <a:srgbClr val="000000"/>
                </a:solidFill>
                <a:effectLst/>
              </a:rPr>
              <a:t>Query</a:t>
            </a: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s-US" sz="1800" b="0" u="none" strike="noStrike" dirty="0" err="1">
                <a:solidFill>
                  <a:srgbClr val="000000"/>
                </a:solidFill>
                <a:effectLst/>
              </a:rPr>
              <a:t>Language</a:t>
            </a: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) para realizar consultas y manipular datos.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US" sz="1800" b="1" u="none" strike="noStrike" dirty="0">
              <a:solidFill>
                <a:srgbClr val="000000"/>
              </a:solidFill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800" b="1" u="none" strike="noStrike" dirty="0">
                <a:solidFill>
                  <a:srgbClr val="000000"/>
                </a:solidFill>
                <a:effectLst/>
              </a:rPr>
              <a:t>No Relacionales:</a:t>
            </a:r>
            <a:endParaRPr lang="es-US" b="0" dirty="0">
              <a:effectLst/>
            </a:endParaRP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Almacenan datos de manera más flexible y no requieren un esquema fijo como en las bases de datos relacionales. Pueden ser documentales, clave-valor, de grafos o de familias de columnas, entre otros.</a:t>
            </a:r>
            <a:endParaRPr lang="es-US" b="0" dirty="0">
              <a:effectLst/>
            </a:endParaRP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Esquema Flexible: No tienen un esquema fijo, permitiendo la inserción de datos sin una estructura predefinida.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Escalabilidad: Suelen ser altamente escalables y pueden manejar grandes volúmenes de datos distribuidos.</a:t>
            </a:r>
          </a:p>
          <a:p>
            <a:pPr marL="342900" indent="-342900" algn="just" rtl="0" fontAlgn="base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s-US" sz="1800" b="0" u="none" strike="noStrike" dirty="0">
                <a:solidFill>
                  <a:srgbClr val="000000"/>
                </a:solidFill>
                <a:effectLst/>
              </a:rPr>
              <a:t>No Utilizan SQL: No todos los sistemas NoSQL utilizan SQL; algunos tienen sus propios métodos de consulta.</a:t>
            </a:r>
          </a:p>
        </p:txBody>
      </p:sp>
    </p:spTree>
    <p:extLst>
      <p:ext uri="{BB962C8B-B14F-4D97-AF65-F5344CB8AC3E}">
        <p14:creationId xmlns:p14="http://schemas.microsoft.com/office/powerpoint/2010/main" val="112695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12F4FB-266F-5945-4158-D30401D0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6284"/>
          <a:stretch/>
        </p:blipFill>
        <p:spPr>
          <a:xfrm>
            <a:off x="583656" y="499236"/>
            <a:ext cx="11024687" cy="56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514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846</TotalTime>
  <Words>1572</Words>
  <Application>Microsoft Macintosh PowerPoint</Application>
  <PresentationFormat>Panorámica</PresentationFormat>
  <Paragraphs>163</Paragraphs>
  <Slides>63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8" baseType="lpstr">
      <vt:lpstr>Aptos</vt:lpstr>
      <vt:lpstr>Arial</vt:lpstr>
      <vt:lpstr>Avenir Next LT Pro</vt:lpstr>
      <vt:lpstr>Calibri</vt:lpstr>
      <vt:lpstr>AccentBoxVTI</vt:lpstr>
      <vt:lpstr>BASES DE DATOS Y SQL</vt:lpstr>
      <vt:lpstr>¿Qué son las bases de datos?</vt:lpstr>
      <vt:lpstr>Presentación de PowerPoint</vt:lpstr>
      <vt:lpstr>DataBase Management System</vt:lpstr>
      <vt:lpstr>Presentación de PowerPoint</vt:lpstr>
      <vt:lpstr>Presentación de PowerPoint</vt:lpstr>
      <vt:lpstr>Componentes principales</vt:lpstr>
      <vt:lpstr>Tipos de Bases de Datos: Relacionales y No Relacionales</vt:lpstr>
      <vt:lpstr>Presentación de PowerPoint</vt:lpstr>
      <vt:lpstr>Claves primarias y foráneas</vt:lpstr>
      <vt:lpstr>Claves primarias y foráneas</vt:lpstr>
      <vt:lpstr>Presentación de PowerPoint</vt:lpstr>
      <vt:lpstr>Principales ventajas</vt:lpstr>
      <vt:lpstr>¿Dónde se usan las bases de datos?</vt:lpstr>
      <vt:lpstr>¿Qué es SQL?</vt:lpstr>
      <vt:lpstr>¿Para qué se usa SQL?</vt:lpstr>
      <vt:lpstr>Ventajas de usar SQL</vt:lpstr>
      <vt:lpstr>Consultas en SQL</vt:lpstr>
      <vt:lpstr>SELECT</vt:lpstr>
      <vt:lpstr>FROM</vt:lpstr>
      <vt:lpstr>INSERT</vt:lpstr>
      <vt:lpstr>UPDATE/SET</vt:lpstr>
      <vt:lpstr>DELETE</vt:lpstr>
      <vt:lpstr>Ordenación y filtrado</vt:lpstr>
      <vt:lpstr>WHERE</vt:lpstr>
      <vt:lpstr>GROUP BY</vt:lpstr>
      <vt:lpstr>ORDER BY</vt:lpstr>
      <vt:lpstr>Agregación de datos</vt:lpstr>
      <vt:lpstr>SUM</vt:lpstr>
      <vt:lpstr>AVG</vt:lpstr>
      <vt:lpstr>COUNT</vt:lpstr>
      <vt:lpstr>MIN</vt:lpstr>
      <vt:lpstr>MAX</vt:lpstr>
      <vt:lpstr>Funciones de Texto</vt:lpstr>
      <vt:lpstr>LENGTH</vt:lpstr>
      <vt:lpstr>LOWER</vt:lpstr>
      <vt:lpstr>UPPER</vt:lpstr>
      <vt:lpstr>LEFT</vt:lpstr>
      <vt:lpstr>RIGHT</vt:lpstr>
      <vt:lpstr>CONCAT</vt:lpstr>
      <vt:lpstr>Uniones o Joins</vt:lpstr>
      <vt:lpstr>¿Qué son las uniones?</vt:lpstr>
      <vt:lpstr>¿Para qué sirven las uniones?</vt:lpstr>
      <vt:lpstr>Tipos de uniones</vt:lpstr>
      <vt:lpstr>INNER join</vt:lpstr>
      <vt:lpstr>LEFT join</vt:lpstr>
      <vt:lpstr>RIGHT join</vt:lpstr>
      <vt:lpstr>FULL join</vt:lpstr>
      <vt:lpstr>Tipos de datos en SQL</vt:lpstr>
      <vt:lpstr>Tipos de datos en SQL</vt:lpstr>
      <vt:lpstr>Tipos de datos en SQL</vt:lpstr>
      <vt:lpstr>Subconsultas</vt:lpstr>
      <vt:lpstr>¿Qué son las subconsultas?</vt:lpstr>
      <vt:lpstr>Cláusulas avanzadas</vt:lpstr>
      <vt:lpstr>¿Por qué son importantes?</vt:lpstr>
      <vt:lpstr>HAVING</vt:lpstr>
      <vt:lpstr>DISTINCT</vt:lpstr>
      <vt:lpstr>IN</vt:lpstr>
      <vt:lpstr>NOT IN</vt:lpstr>
      <vt:lpstr>LIKE</vt:lpstr>
      <vt:lpstr>NOT LIKE</vt:lpstr>
      <vt:lpstr>CASE WHEN</vt:lpstr>
      <vt:lpstr>EJERCICIOS PRÁCTICOS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Afra Elizondo</dc:creator>
  <cp:lastModifiedBy>Afra Elizondo</cp:lastModifiedBy>
  <cp:revision>25</cp:revision>
  <dcterms:created xsi:type="dcterms:W3CDTF">2024-06-11T02:35:40Z</dcterms:created>
  <dcterms:modified xsi:type="dcterms:W3CDTF">2024-07-20T03:16:58Z</dcterms:modified>
</cp:coreProperties>
</file>