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43" autoAdjust="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Jogja</a:t>
            </a:r>
            <a:r>
              <a:rPr lang="en-US" dirty="0"/>
              <a:t> Tourism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PEMROGRAMAN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ANGGOTA KELOMPOK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Uri </a:t>
            </a:r>
            <a:r>
              <a:rPr lang="en-US" dirty="0" err="1" smtClean="0"/>
              <a:t>Nurcahyani</a:t>
            </a:r>
            <a:r>
              <a:rPr lang="en-US" dirty="0" smtClean="0"/>
              <a:t>		(15.11.9213)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Nindy</a:t>
            </a:r>
            <a:r>
              <a:rPr lang="en-US" dirty="0" smtClean="0"/>
              <a:t> </a:t>
            </a:r>
            <a:r>
              <a:rPr lang="en-US" dirty="0" err="1" smtClean="0"/>
              <a:t>Devita</a:t>
            </a:r>
            <a:r>
              <a:rPr lang="en-US" dirty="0" smtClean="0"/>
              <a:t> Sari		(15.11.9243)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Nola </a:t>
            </a:r>
            <a:r>
              <a:rPr lang="en-US" dirty="0" err="1" smtClean="0"/>
              <a:t>Ariska</a:t>
            </a:r>
            <a:r>
              <a:rPr lang="en-US" dirty="0" smtClean="0"/>
              <a:t> </a:t>
            </a:r>
            <a:r>
              <a:rPr lang="en-US" dirty="0" err="1" smtClean="0"/>
              <a:t>Dewi</a:t>
            </a:r>
            <a:r>
              <a:rPr lang="en-US" dirty="0" smtClean="0"/>
              <a:t>		(15.11.9267)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Fitria</a:t>
            </a:r>
            <a:r>
              <a:rPr lang="en-US" dirty="0" smtClean="0"/>
              <a:t> </a:t>
            </a:r>
            <a:r>
              <a:rPr lang="en-US" dirty="0" err="1" smtClean="0"/>
              <a:t>Cahya</a:t>
            </a:r>
            <a:r>
              <a:rPr lang="en-US" dirty="0" smtClean="0"/>
              <a:t> Kamila		(15.11.9236)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Haryo</a:t>
            </a:r>
            <a:r>
              <a:rPr lang="en-US" dirty="0" smtClean="0"/>
              <a:t> </a:t>
            </a:r>
            <a:r>
              <a:rPr lang="en-US" dirty="0" err="1" smtClean="0"/>
              <a:t>Bagas</a:t>
            </a:r>
            <a:r>
              <a:rPr lang="en-US" dirty="0" smtClean="0"/>
              <a:t> W.		(15.11.9246)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Muhammad </a:t>
            </a:r>
            <a:r>
              <a:rPr lang="en-US" dirty="0" err="1" smtClean="0"/>
              <a:t>Arif</a:t>
            </a:r>
            <a:r>
              <a:rPr lang="en-US" dirty="0" smtClean="0"/>
              <a:t> 		(15.11.9263)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15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/>
              <a:t>PENJELASAN KARYA/PROYEK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err="1" smtClean="0"/>
              <a:t>Penjelasan</a:t>
            </a:r>
            <a:r>
              <a:rPr lang="en-US" sz="2400" b="1" dirty="0" smtClean="0"/>
              <a:t> </a:t>
            </a:r>
            <a:r>
              <a:rPr lang="en-US" sz="2400" b="1" dirty="0" err="1"/>
              <a:t>Ringkas</a:t>
            </a:r>
            <a:r>
              <a:rPr lang="en-US" sz="2400" b="1" dirty="0"/>
              <a:t> </a:t>
            </a:r>
            <a:r>
              <a:rPr lang="en-US" sz="2400" b="1" dirty="0" err="1"/>
              <a:t>Karya</a:t>
            </a:r>
            <a:r>
              <a:rPr lang="en-US" sz="2400" b="1" dirty="0"/>
              <a:t>/</a:t>
            </a:r>
            <a:r>
              <a:rPr lang="en-US" sz="2400" b="1" dirty="0" err="1"/>
              <a:t>Proyek</a:t>
            </a:r>
            <a:r>
              <a:rPr lang="en-US" sz="2400" b="1" dirty="0"/>
              <a:t> </a:t>
            </a:r>
            <a:endParaRPr lang="en-US" sz="2400" b="1" dirty="0" smtClean="0"/>
          </a:p>
          <a:p>
            <a:pPr>
              <a:buFont typeface="+mj-lt"/>
              <a:buAutoNum type="arabicPeriod"/>
            </a:pPr>
            <a:endParaRPr lang="en-US" b="1" dirty="0"/>
          </a:p>
          <a:p>
            <a:pPr marL="0" indent="0" algn="just">
              <a:buNone/>
            </a:pPr>
            <a:r>
              <a:rPr lang="en-US" sz="2400" dirty="0"/>
              <a:t>Website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menyediakan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mengenai</a:t>
            </a:r>
            <a:r>
              <a:rPr lang="en-US" sz="2400" dirty="0"/>
              <a:t> </a:t>
            </a:r>
            <a:r>
              <a:rPr lang="en-US" sz="2400" dirty="0" err="1"/>
              <a:t>wisata</a:t>
            </a:r>
            <a:r>
              <a:rPr lang="en-US" sz="2400" dirty="0"/>
              <a:t>, hotel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apapun</a:t>
            </a:r>
            <a:r>
              <a:rPr lang="en-US" sz="2400" dirty="0"/>
              <a:t> yang </a:t>
            </a:r>
            <a:r>
              <a:rPr lang="en-US" sz="2400" dirty="0" err="1"/>
              <a:t>terkait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mempemudah</a:t>
            </a:r>
            <a:r>
              <a:rPr lang="en-US" sz="2400" dirty="0"/>
              <a:t> para customers yang </a:t>
            </a:r>
            <a:r>
              <a:rPr lang="en-US" sz="2400" dirty="0" err="1"/>
              <a:t>ingin</a:t>
            </a:r>
            <a:r>
              <a:rPr lang="en-US" sz="2400" dirty="0"/>
              <a:t> </a:t>
            </a:r>
            <a:r>
              <a:rPr lang="en-US" sz="2400" dirty="0" err="1"/>
              <a:t>liburan</a:t>
            </a:r>
            <a:r>
              <a:rPr lang="en-US" sz="2400" dirty="0"/>
              <a:t> </a:t>
            </a:r>
            <a:r>
              <a:rPr lang="en-US" sz="2400" dirty="0" err="1"/>
              <a:t>tanpa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kesulitan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</a:t>
            </a:r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pariwisata</a:t>
            </a:r>
            <a:r>
              <a:rPr lang="en-US" sz="2400" dirty="0"/>
              <a:t> yang </a:t>
            </a:r>
            <a:r>
              <a:rPr lang="en-US" sz="2400" dirty="0" err="1"/>
              <a:t>dicari</a:t>
            </a:r>
            <a:r>
              <a:rPr lang="en-US" sz="2400" dirty="0"/>
              <a:t> </a:t>
            </a:r>
            <a:r>
              <a:rPr lang="en-US" sz="2400" dirty="0" err="1"/>
              <a:t>wisatawan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19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/>
              <a:t>PENJELASAN KARYA/PROYEK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100" b="1" dirty="0" err="1" smtClean="0"/>
              <a:t>Penjelasan</a:t>
            </a:r>
            <a:r>
              <a:rPr lang="en-US" sz="2100" b="1" dirty="0" smtClean="0"/>
              <a:t> </a:t>
            </a:r>
            <a:r>
              <a:rPr lang="en-US" sz="2100" b="1" dirty="0" err="1" smtClean="0"/>
              <a:t>Tentang</a:t>
            </a:r>
            <a:r>
              <a:rPr lang="en-US" sz="2100" b="1" dirty="0" smtClean="0"/>
              <a:t> </a:t>
            </a:r>
            <a:r>
              <a:rPr lang="en-US" sz="2100" b="1" dirty="0" err="1" smtClean="0"/>
              <a:t>Keunikan</a:t>
            </a:r>
            <a:r>
              <a:rPr lang="en-US" sz="2100" b="1" dirty="0" smtClean="0"/>
              <a:t> </a:t>
            </a:r>
            <a:r>
              <a:rPr lang="en-US" sz="2100" b="1" dirty="0" err="1" smtClean="0"/>
              <a:t>dan</a:t>
            </a:r>
            <a:r>
              <a:rPr lang="en-US" sz="2100" b="1" dirty="0" smtClean="0"/>
              <a:t> “Value” </a:t>
            </a:r>
            <a:r>
              <a:rPr lang="en-US" sz="2100" b="1" dirty="0" err="1" smtClean="0"/>
              <a:t>Karya</a:t>
            </a:r>
            <a:r>
              <a:rPr lang="en-US" sz="2100" b="1" dirty="0" smtClean="0"/>
              <a:t>/</a:t>
            </a:r>
            <a:r>
              <a:rPr lang="en-US" sz="2100" b="1" dirty="0" err="1" smtClean="0"/>
              <a:t>Proyek</a:t>
            </a:r>
            <a:endParaRPr lang="en-US" sz="2100" b="1" dirty="0" smtClean="0"/>
          </a:p>
          <a:p>
            <a:pPr marL="0" indent="0">
              <a:buNone/>
            </a:pPr>
            <a:r>
              <a:rPr lang="en-US" sz="2100" b="1" dirty="0" smtClean="0"/>
              <a:t> </a:t>
            </a:r>
          </a:p>
          <a:p>
            <a:pPr marL="0" indent="0" algn="just">
              <a:buNone/>
            </a:pPr>
            <a:r>
              <a:rPr lang="en-US" sz="2400" dirty="0" err="1" smtClean="0"/>
              <a:t>Paket</a:t>
            </a:r>
            <a:r>
              <a:rPr lang="en-US" sz="2400" dirty="0" smtClean="0"/>
              <a:t> </a:t>
            </a:r>
            <a:r>
              <a:rPr lang="en-US" sz="2400" dirty="0" err="1"/>
              <a:t>liburan</a:t>
            </a:r>
            <a:r>
              <a:rPr lang="en-US" sz="2400" dirty="0"/>
              <a:t> yang </a:t>
            </a:r>
            <a:r>
              <a:rPr lang="en-US" sz="2400" dirty="0" err="1"/>
              <a:t>mencakup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 customers yang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ditempat</a:t>
            </a:r>
            <a:r>
              <a:rPr lang="en-US" sz="2400" dirty="0"/>
              <a:t> </a:t>
            </a:r>
            <a:r>
              <a:rPr lang="en-US" sz="2400" dirty="0" err="1"/>
              <a:t>misalnya</a:t>
            </a:r>
            <a:r>
              <a:rPr lang="en-US" sz="2400" dirty="0"/>
              <a:t> </a:t>
            </a:r>
            <a:r>
              <a:rPr lang="en-US" sz="2400" dirty="0" err="1"/>
              <a:t>dihotel</a:t>
            </a:r>
            <a:r>
              <a:rPr lang="en-US" sz="2400" dirty="0"/>
              <a:t> A customers </a:t>
            </a:r>
            <a:r>
              <a:rPr lang="en-US" sz="2400" dirty="0" err="1"/>
              <a:t>membutuhkn</a:t>
            </a:r>
            <a:r>
              <a:rPr lang="en-US" sz="2400" dirty="0"/>
              <a:t> </a:t>
            </a:r>
            <a:r>
              <a:rPr lang="en-US" sz="2400" dirty="0" err="1"/>
              <a:t>kendaraan</a:t>
            </a:r>
            <a:r>
              <a:rPr lang="en-US" sz="2400" dirty="0"/>
              <a:t> 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berpergian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seminimal</a:t>
            </a:r>
            <a:r>
              <a:rPr lang="en-US" sz="2400" dirty="0"/>
              <a:t> </a:t>
            </a:r>
            <a:r>
              <a:rPr lang="en-US" sz="2400" dirty="0" err="1"/>
              <a:t>mungkin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56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/>
              <a:t>PENJELASAN KARYA/PROYEK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b="1" dirty="0" err="1" smtClean="0"/>
              <a:t>Penjelasan</a:t>
            </a:r>
            <a:r>
              <a:rPr lang="en-US" b="1" dirty="0" smtClean="0"/>
              <a:t> </a:t>
            </a:r>
            <a:r>
              <a:rPr lang="en-US" b="1" dirty="0" err="1"/>
              <a:t>Tentang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r>
              <a:rPr lang="en-US" b="1" dirty="0"/>
              <a:t>, </a:t>
            </a:r>
            <a:r>
              <a:rPr lang="en-US" b="1" dirty="0" err="1"/>
              <a:t>Fitur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Kegunaan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Karya</a:t>
            </a:r>
            <a:r>
              <a:rPr lang="en-US" b="1" dirty="0"/>
              <a:t>/</a:t>
            </a:r>
            <a:r>
              <a:rPr lang="en-US" b="1" dirty="0" err="1"/>
              <a:t>Proyek</a:t>
            </a:r>
            <a:r>
              <a:rPr lang="en-US" b="1" dirty="0"/>
              <a:t> </a:t>
            </a:r>
            <a:endParaRPr lang="en-US" b="1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US" sz="2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apat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pesanan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tiket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wisata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online,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memilih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paket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liburan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diinginkan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oleh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tersedia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juga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mempermudah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wisata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individu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sampai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institusi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1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/>
              <a:t>PENJELASAN KARYA/PROYEK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arenR" startAt="2"/>
            </a:pPr>
            <a:r>
              <a:rPr lang="en-US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Fungsionalitas</a:t>
            </a:r>
            <a:endParaRPr lang="en-US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x-non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id-ID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x-non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ariwisata</a:t>
            </a:r>
          </a:p>
          <a:p>
            <a:pPr algn="just"/>
            <a:r>
              <a:rPr lang="id-ID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x-non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uliner</a:t>
            </a:r>
          </a:p>
          <a:p>
            <a:pPr algn="just"/>
            <a:r>
              <a:rPr lang="id-ID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x-non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otel</a:t>
            </a:r>
          </a:p>
          <a:p>
            <a:pPr algn="just"/>
            <a:r>
              <a:rPr lang="id-ID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x-non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ideo</a:t>
            </a:r>
          </a:p>
          <a:p>
            <a:pPr algn="just"/>
            <a:r>
              <a:rPr lang="id-ID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x-non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nfo wisata</a:t>
            </a:r>
            <a:endParaRPr lang="en-US" dirty="0" err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85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/>
              <a:t>PENJELASAN KARYA/PROYEK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b="1" dirty="0" err="1"/>
              <a:t>Penjelasan</a:t>
            </a:r>
            <a:r>
              <a:rPr lang="en-US" b="1" dirty="0"/>
              <a:t> </a:t>
            </a:r>
            <a:r>
              <a:rPr lang="en-US" b="1" dirty="0" err="1"/>
              <a:t>Tentang</a:t>
            </a:r>
            <a:r>
              <a:rPr lang="en-US" b="1" dirty="0"/>
              <a:t> </a:t>
            </a:r>
            <a:r>
              <a:rPr lang="en-US" b="1" dirty="0" err="1"/>
              <a:t>Inovasi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Implementasi</a:t>
            </a:r>
            <a:r>
              <a:rPr lang="en-US" b="1" dirty="0"/>
              <a:t> (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potensinya</a:t>
            </a:r>
            <a:r>
              <a:rPr lang="en-US" b="1" dirty="0"/>
              <a:t>)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 smtClean="0"/>
              <a:t>Karya</a:t>
            </a:r>
            <a:r>
              <a:rPr lang="en-US" b="1" dirty="0" smtClean="0"/>
              <a:t>/</a:t>
            </a:r>
            <a:r>
              <a:rPr lang="en-US" b="1" dirty="0" err="1" smtClean="0"/>
              <a:t>Proyek</a:t>
            </a:r>
            <a:endParaRPr lang="en-US" b="1" dirty="0" smtClean="0"/>
          </a:p>
          <a:p>
            <a:pPr marL="457200" indent="-457200">
              <a:buFont typeface="+mj-lt"/>
              <a:buAutoNum type="arabicPeriod" startAt="4"/>
            </a:pPr>
            <a:endParaRPr lang="en-US" b="1" dirty="0" smtClean="0"/>
          </a:p>
          <a:p>
            <a:pPr marL="0" indent="0" algn="just">
              <a:buNone/>
            </a:pPr>
            <a:r>
              <a:rPr lang="en-US" sz="2200" dirty="0"/>
              <a:t>Implementasi pada website Jogja Tourism yaitu halamn utama ketika user membuka halaman utama dibagi menjadi 3 bagian utama, bagian kiri terdapat </a:t>
            </a:r>
            <a:r>
              <a:rPr lang="en-US" sz="2200" dirty="0" smtClean="0"/>
              <a:t>menu</a:t>
            </a:r>
            <a:r>
              <a:rPr lang="id-ID" sz="2200" dirty="0" smtClean="0"/>
              <a:t> home, wisata, kuliner, hotel, info wisata,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7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/>
              <a:t>PENJELASAN KARYA/PROYEK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b="1" dirty="0" err="1"/>
              <a:t>Penjelasan</a:t>
            </a:r>
            <a:r>
              <a:rPr lang="en-US" b="1" dirty="0"/>
              <a:t> </a:t>
            </a:r>
            <a:r>
              <a:rPr lang="en-US" b="1" dirty="0" err="1"/>
              <a:t>Latar</a:t>
            </a:r>
            <a:r>
              <a:rPr lang="en-US" b="1" dirty="0"/>
              <a:t> </a:t>
            </a:r>
            <a:r>
              <a:rPr lang="en-US" b="1" dirty="0" err="1"/>
              <a:t>Belakang</a:t>
            </a:r>
            <a:r>
              <a:rPr lang="en-US" b="1" dirty="0"/>
              <a:t> </a:t>
            </a:r>
            <a:r>
              <a:rPr lang="en-US" b="1" dirty="0" err="1"/>
              <a:t>Mengembangkan</a:t>
            </a:r>
            <a:r>
              <a:rPr lang="en-US" b="1" dirty="0"/>
              <a:t> </a:t>
            </a:r>
            <a:r>
              <a:rPr lang="en-US" b="1" dirty="0" err="1"/>
              <a:t>Hasil</a:t>
            </a:r>
            <a:r>
              <a:rPr lang="en-US" b="1" dirty="0"/>
              <a:t> </a:t>
            </a:r>
            <a:r>
              <a:rPr lang="en-US" b="1" dirty="0" err="1"/>
              <a:t>Karya</a:t>
            </a:r>
            <a:r>
              <a:rPr lang="en-US" b="1" dirty="0"/>
              <a:t>/</a:t>
            </a:r>
            <a:r>
              <a:rPr lang="en-US" b="1" dirty="0" err="1"/>
              <a:t>Proyek</a:t>
            </a:r>
            <a:r>
              <a:rPr lang="en-US" b="1" dirty="0"/>
              <a:t> 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algn="just"/>
            <a:r>
              <a:rPr lang="en-US" sz="2200" dirty="0" smtClean="0"/>
              <a:t>Object </a:t>
            </a:r>
            <a:r>
              <a:rPr lang="en-US" sz="2200" dirty="0" err="1" smtClean="0"/>
              <a:t>pariwisata</a:t>
            </a:r>
            <a:r>
              <a:rPr lang="en-US" sz="2200" dirty="0" smtClean="0"/>
              <a:t> </a:t>
            </a:r>
            <a:r>
              <a:rPr lang="en-US" sz="2200" dirty="0" err="1" smtClean="0"/>
              <a:t>bisa</a:t>
            </a:r>
            <a:r>
              <a:rPr lang="en-US" sz="2200" dirty="0" smtClean="0"/>
              <a:t> </a:t>
            </a:r>
            <a:r>
              <a:rPr lang="en-US" sz="2200" dirty="0" err="1" smtClean="0"/>
              <a:t>membangun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meningkatkan</a:t>
            </a:r>
            <a:r>
              <a:rPr lang="en-US" sz="2200" dirty="0" smtClean="0"/>
              <a:t> </a:t>
            </a:r>
            <a:r>
              <a:rPr lang="en-US" sz="2200" dirty="0" err="1" smtClean="0"/>
              <a:t>perekonomian</a:t>
            </a:r>
            <a:r>
              <a:rPr lang="en-US" sz="2200" dirty="0" smtClean="0"/>
              <a:t> sector </a:t>
            </a:r>
            <a:r>
              <a:rPr lang="en-US" sz="2200" dirty="0" err="1" smtClean="0"/>
              <a:t>pariwisata</a:t>
            </a:r>
            <a:r>
              <a:rPr lang="en-US" sz="2200" dirty="0" smtClean="0"/>
              <a:t> </a:t>
            </a:r>
            <a:r>
              <a:rPr lang="en-US" sz="2200" dirty="0" err="1" smtClean="0"/>
              <a:t>lebih</a:t>
            </a:r>
            <a:r>
              <a:rPr lang="en-US" sz="2200" dirty="0" smtClean="0"/>
              <a:t> </a:t>
            </a:r>
            <a:r>
              <a:rPr lang="en-US" sz="2200" dirty="0" err="1" smtClean="0"/>
              <a:t>menonjol</a:t>
            </a:r>
            <a:r>
              <a:rPr lang="en-US" sz="2200" dirty="0" smtClean="0"/>
              <a:t> </a:t>
            </a:r>
            <a:r>
              <a:rPr lang="en-US" sz="2200" dirty="0" err="1" smtClean="0"/>
              <a:t>karena</a:t>
            </a:r>
            <a:r>
              <a:rPr lang="en-US" sz="2200" dirty="0" smtClean="0"/>
              <a:t> </a:t>
            </a:r>
            <a:r>
              <a:rPr lang="en-US" sz="2200" dirty="0" err="1" smtClean="0"/>
              <a:t>sebagian</a:t>
            </a:r>
            <a:r>
              <a:rPr lang="en-US" sz="2200" dirty="0" smtClean="0"/>
              <a:t> </a:t>
            </a:r>
            <a:r>
              <a:rPr lang="en-US" sz="2200" dirty="0" err="1" smtClean="0"/>
              <a:t>besar</a:t>
            </a:r>
            <a:r>
              <a:rPr lang="en-US" sz="2200" dirty="0" smtClean="0"/>
              <a:t> </a:t>
            </a:r>
            <a:r>
              <a:rPr lang="en-US" sz="2200" dirty="0" err="1" smtClean="0"/>
              <a:t>tempat</a:t>
            </a:r>
            <a:r>
              <a:rPr lang="en-US" sz="2200" dirty="0" smtClean="0"/>
              <a:t> di </a:t>
            </a:r>
            <a:r>
              <a:rPr lang="en-US" sz="2200" dirty="0" err="1" smtClean="0"/>
              <a:t>Jogja</a:t>
            </a:r>
            <a:r>
              <a:rPr lang="en-US" sz="2200" dirty="0" smtClean="0"/>
              <a:t> </a:t>
            </a:r>
            <a:r>
              <a:rPr lang="en-US" sz="2200" dirty="0" err="1" smtClean="0"/>
              <a:t>adalah</a:t>
            </a:r>
            <a:r>
              <a:rPr lang="en-US" sz="2200" dirty="0" smtClean="0"/>
              <a:t> object </a:t>
            </a:r>
            <a:r>
              <a:rPr lang="en-US" sz="2200" dirty="0" err="1" smtClean="0"/>
              <a:t>wisata</a:t>
            </a:r>
            <a:r>
              <a:rPr lang="en-US" sz="2200" dirty="0" smtClean="0"/>
              <a:t>. </a:t>
            </a:r>
            <a:r>
              <a:rPr lang="en-US" sz="2200" dirty="0" err="1" smtClean="0"/>
              <a:t>Sehingga</a:t>
            </a:r>
            <a:r>
              <a:rPr lang="en-US" sz="2200" dirty="0" smtClean="0"/>
              <a:t> sector </a:t>
            </a:r>
            <a:r>
              <a:rPr lang="en-US" sz="2200" dirty="0" err="1" smtClean="0"/>
              <a:t>pariwisata</a:t>
            </a:r>
            <a:r>
              <a:rPr lang="en-US" sz="2200" dirty="0" smtClean="0"/>
              <a:t> </a:t>
            </a:r>
            <a:r>
              <a:rPr lang="en-US" sz="2200" dirty="0" err="1" smtClean="0"/>
              <a:t>bisa</a:t>
            </a:r>
            <a:r>
              <a:rPr lang="en-US" sz="2200" dirty="0" smtClean="0"/>
              <a:t> </a:t>
            </a:r>
            <a:r>
              <a:rPr lang="en-US" sz="2200" dirty="0" err="1" smtClean="0"/>
              <a:t>lebih</a:t>
            </a:r>
            <a:r>
              <a:rPr lang="en-US" sz="2200" dirty="0" smtClean="0"/>
              <a:t> </a:t>
            </a:r>
            <a:r>
              <a:rPr lang="en-US" sz="2200" dirty="0" err="1" smtClean="0"/>
              <a:t>meningkatkan</a:t>
            </a:r>
            <a:r>
              <a:rPr lang="en-US" sz="2200" dirty="0" smtClean="0"/>
              <a:t> </a:t>
            </a:r>
            <a:r>
              <a:rPr lang="en-US" sz="2200" dirty="0" err="1" smtClean="0"/>
              <a:t>kemajuan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perekonomian</a:t>
            </a:r>
            <a:r>
              <a:rPr lang="en-US" sz="2200" dirty="0" smtClean="0"/>
              <a:t> </a:t>
            </a:r>
            <a:r>
              <a:rPr lang="en-US" sz="2200" dirty="0" err="1" smtClean="0"/>
              <a:t>bagian</a:t>
            </a:r>
            <a:r>
              <a:rPr lang="en-US" sz="2200" dirty="0" smtClean="0"/>
              <a:t> </a:t>
            </a:r>
            <a:r>
              <a:rPr lang="en-US" sz="2200" dirty="0" err="1" smtClean="0"/>
              <a:t>masyarakat</a:t>
            </a:r>
            <a:r>
              <a:rPr lang="en-US" sz="2200" dirty="0" smtClean="0"/>
              <a:t> </a:t>
            </a:r>
            <a:r>
              <a:rPr lang="en-US" sz="2200" dirty="0" err="1" smtClean="0"/>
              <a:t>disekitarnya</a:t>
            </a:r>
            <a:r>
              <a:rPr lang="en-US" sz="2200" dirty="0" smtClean="0"/>
              <a:t> </a:t>
            </a:r>
            <a:r>
              <a:rPr lang="en-US" sz="2200" dirty="0" err="1" smtClean="0"/>
              <a:t>seperti</a:t>
            </a:r>
            <a:r>
              <a:rPr lang="en-US" sz="2200" dirty="0" smtClean="0"/>
              <a:t> </a:t>
            </a:r>
            <a:r>
              <a:rPr lang="en-US" sz="2200" dirty="0" err="1" smtClean="0"/>
              <a:t>halnya</a:t>
            </a:r>
            <a:r>
              <a:rPr lang="en-US" sz="2200" dirty="0" smtClean="0"/>
              <a:t> </a:t>
            </a:r>
            <a:r>
              <a:rPr lang="en-US" sz="2200" dirty="0" err="1" smtClean="0"/>
              <a:t>menjual</a:t>
            </a:r>
            <a:r>
              <a:rPr lang="en-US" sz="2200" dirty="0" smtClean="0"/>
              <a:t> </a:t>
            </a:r>
            <a:r>
              <a:rPr lang="en-US" sz="2200" dirty="0" err="1" smtClean="0"/>
              <a:t>minuman</a:t>
            </a:r>
            <a:r>
              <a:rPr lang="en-US" sz="2200" dirty="0" smtClean="0"/>
              <a:t>/</a:t>
            </a:r>
            <a:r>
              <a:rPr lang="en-US" sz="2200" dirty="0" err="1" smtClean="0"/>
              <a:t>makanan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souvenir. Dari </a:t>
            </a:r>
            <a:r>
              <a:rPr lang="en-US" sz="2200" dirty="0" err="1" smtClean="0"/>
              <a:t>fakta</a:t>
            </a:r>
            <a:r>
              <a:rPr lang="en-US" sz="2200" dirty="0" smtClean="0"/>
              <a:t> yang </a:t>
            </a:r>
            <a:r>
              <a:rPr lang="en-US" sz="2200" dirty="0" err="1" smtClean="0"/>
              <a:t>diperoleh</a:t>
            </a:r>
            <a:r>
              <a:rPr lang="en-US" sz="2200" dirty="0" smtClean="0"/>
              <a:t> </a:t>
            </a:r>
            <a:r>
              <a:rPr lang="en-US" sz="2200" dirty="0" err="1" smtClean="0"/>
              <a:t>melalui</a:t>
            </a:r>
            <a:r>
              <a:rPr lang="en-US" sz="2200" dirty="0" smtClean="0"/>
              <a:t> </a:t>
            </a:r>
            <a:r>
              <a:rPr lang="en-US" sz="2200" dirty="0" err="1" smtClean="0"/>
              <a:t>observasi</a:t>
            </a:r>
            <a:r>
              <a:rPr lang="en-US" sz="2200" dirty="0" smtClean="0"/>
              <a:t> </a:t>
            </a:r>
            <a:r>
              <a:rPr lang="en-US" sz="2200" dirty="0" err="1" smtClean="0"/>
              <a:t>maka</a:t>
            </a:r>
            <a:r>
              <a:rPr lang="en-US" sz="2200" dirty="0" smtClean="0"/>
              <a:t> </a:t>
            </a:r>
            <a:r>
              <a:rPr lang="en-US" sz="2200" dirty="0" err="1" smtClean="0"/>
              <a:t>diperlukan</a:t>
            </a:r>
            <a:r>
              <a:rPr lang="en-US" sz="2200" dirty="0" smtClean="0"/>
              <a:t> </a:t>
            </a:r>
            <a:r>
              <a:rPr lang="en-US" sz="2200" dirty="0" err="1" smtClean="0"/>
              <a:t>perhatian</a:t>
            </a:r>
            <a:r>
              <a:rPr lang="en-US" sz="2200" dirty="0" smtClean="0"/>
              <a:t> </a:t>
            </a:r>
            <a:r>
              <a:rPr lang="en-US" sz="2200" dirty="0" err="1" smtClean="0"/>
              <a:t>khusus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mengatasi</a:t>
            </a:r>
            <a:r>
              <a:rPr lang="en-US" sz="2200" dirty="0" smtClean="0"/>
              <a:t> </a:t>
            </a:r>
            <a:r>
              <a:rPr lang="en-US" sz="2200" dirty="0" err="1" smtClean="0"/>
              <a:t>kendala</a:t>
            </a:r>
            <a:r>
              <a:rPr lang="en-US" sz="2200" dirty="0" smtClean="0"/>
              <a:t> yang </a:t>
            </a:r>
            <a:r>
              <a:rPr lang="en-US" sz="2200" dirty="0" err="1" smtClean="0"/>
              <a:t>tampak</a:t>
            </a:r>
            <a:r>
              <a:rPr lang="en-US" sz="2200" dirty="0" smtClean="0"/>
              <a:t> </a:t>
            </a:r>
            <a:r>
              <a:rPr lang="en-US" sz="2200" dirty="0" err="1" smtClean="0"/>
              <a:t>begitu</a:t>
            </a:r>
            <a:r>
              <a:rPr lang="en-US" sz="2200" dirty="0" smtClean="0"/>
              <a:t> </a:t>
            </a:r>
            <a:r>
              <a:rPr lang="en-US" sz="2200" dirty="0" err="1" smtClean="0"/>
              <a:t>jelas</a:t>
            </a:r>
            <a:r>
              <a:rPr lang="en-US" sz="2200" dirty="0" smtClean="0"/>
              <a:t> </a:t>
            </a:r>
            <a:r>
              <a:rPr lang="en-US" sz="2200" dirty="0" err="1" smtClean="0"/>
              <a:t>oleh</a:t>
            </a:r>
            <a:r>
              <a:rPr lang="en-US" sz="2200" dirty="0" smtClean="0"/>
              <a:t> </a:t>
            </a:r>
            <a:r>
              <a:rPr lang="en-US" sz="2200" dirty="0" err="1" smtClean="0"/>
              <a:t>karena</a:t>
            </a:r>
            <a:r>
              <a:rPr lang="en-US" sz="2200" dirty="0" smtClean="0"/>
              <a:t> </a:t>
            </a:r>
            <a:r>
              <a:rPr lang="en-US" sz="2200" dirty="0" err="1" smtClean="0"/>
              <a:t>itu</a:t>
            </a:r>
            <a:r>
              <a:rPr lang="en-US" sz="2200" dirty="0" smtClean="0"/>
              <a:t> kami </a:t>
            </a:r>
            <a:r>
              <a:rPr lang="en-US" sz="2200" dirty="0" err="1" smtClean="0"/>
              <a:t>mencoba</a:t>
            </a:r>
            <a:r>
              <a:rPr lang="en-US" sz="2200" dirty="0" smtClean="0"/>
              <a:t> </a:t>
            </a:r>
            <a:r>
              <a:rPr lang="en-US" sz="2200" dirty="0" err="1" smtClean="0"/>
              <a:t>membuat</a:t>
            </a:r>
            <a:r>
              <a:rPr lang="en-US" sz="2200" dirty="0" smtClean="0"/>
              <a:t> website yang </a:t>
            </a: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mmbantu</a:t>
            </a:r>
            <a:r>
              <a:rPr lang="en-US" sz="2200" dirty="0" smtClean="0"/>
              <a:t> </a:t>
            </a:r>
            <a:r>
              <a:rPr lang="en-US" sz="2200" dirty="0" err="1" smtClean="0"/>
              <a:t>menyelesaikan</a:t>
            </a:r>
            <a:r>
              <a:rPr lang="en-US" sz="2200" dirty="0" smtClean="0"/>
              <a:t> </a:t>
            </a:r>
            <a:r>
              <a:rPr lang="en-US" sz="2200" dirty="0" err="1" smtClean="0"/>
              <a:t>hambatan-hambtan</a:t>
            </a:r>
            <a:r>
              <a:rPr lang="en-US" sz="2200" dirty="0" smtClean="0"/>
              <a:t> yang </a:t>
            </a:r>
            <a:r>
              <a:rPr lang="en-US" sz="2200" dirty="0" err="1" smtClean="0"/>
              <a:t>dihadapi</a:t>
            </a:r>
            <a:r>
              <a:rPr lang="en-US" sz="2200" dirty="0" smtClean="0"/>
              <a:t> </a:t>
            </a:r>
            <a:r>
              <a:rPr lang="en-US" sz="2200" dirty="0" err="1" smtClean="0"/>
              <a:t>pihak</a:t>
            </a:r>
            <a:r>
              <a:rPr lang="en-US" sz="2200" dirty="0" smtClean="0"/>
              <a:t> </a:t>
            </a:r>
            <a:r>
              <a:rPr lang="en-US" sz="2200" dirty="0" err="1" smtClean="0"/>
              <a:t>pengelola</a:t>
            </a:r>
            <a:r>
              <a:rPr lang="en-US" sz="2200" dirty="0" smtClean="0"/>
              <a:t> </a:t>
            </a:r>
            <a:r>
              <a:rPr lang="en-US" sz="2200" dirty="0" err="1" smtClean="0"/>
              <a:t>pariwisata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7612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09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129</TotalTime>
  <Words>268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Corbel</vt:lpstr>
      <vt:lpstr>Times New Roman</vt:lpstr>
      <vt:lpstr>Wingdings 2</vt:lpstr>
      <vt:lpstr>Frame</vt:lpstr>
      <vt:lpstr>Jogja Tourism</vt:lpstr>
      <vt:lpstr>ANGGOTA KELOMPOK</vt:lpstr>
      <vt:lpstr>PENJELASAN KARYA/PROYEK</vt:lpstr>
      <vt:lpstr>PENJELASAN KARYA/PROYEK</vt:lpstr>
      <vt:lpstr>PENJELASAN KARYA/PROYEK</vt:lpstr>
      <vt:lpstr>PENJELASAN KARYA/PROYEK</vt:lpstr>
      <vt:lpstr>PENJELASAN KARYA/PROYEK</vt:lpstr>
      <vt:lpstr>PENJELASAN KARYA/PROYEK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</dc:title>
  <dc:creator>Windows User</dc:creator>
  <cp:lastModifiedBy>Wilda</cp:lastModifiedBy>
  <cp:revision>16</cp:revision>
  <dcterms:created xsi:type="dcterms:W3CDTF">2017-05-14T15:13:02Z</dcterms:created>
  <dcterms:modified xsi:type="dcterms:W3CDTF">2017-05-29T05:10:56Z</dcterms:modified>
</cp:coreProperties>
</file>