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Jogja</a:t>
            </a:r>
            <a:r>
              <a:rPr lang="en-US" dirty="0"/>
              <a:t> Tourism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PEMROGRAMAN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ANGGOTA KELOMPOK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Uri </a:t>
            </a:r>
            <a:r>
              <a:rPr lang="en-US" dirty="0" err="1" smtClean="0"/>
              <a:t>Nurcahyani</a:t>
            </a:r>
            <a:r>
              <a:rPr lang="en-US" dirty="0" smtClean="0"/>
              <a:t>		(15.11.9213)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Nindy</a:t>
            </a:r>
            <a:r>
              <a:rPr lang="en-US" dirty="0" smtClean="0"/>
              <a:t> </a:t>
            </a:r>
            <a:r>
              <a:rPr lang="en-US" dirty="0" err="1" smtClean="0"/>
              <a:t>Devita</a:t>
            </a:r>
            <a:r>
              <a:rPr lang="en-US" dirty="0" smtClean="0"/>
              <a:t> Sari		(15.11.9243)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Nola </a:t>
            </a:r>
            <a:r>
              <a:rPr lang="en-US" dirty="0" err="1" smtClean="0"/>
              <a:t>Ariska</a:t>
            </a:r>
            <a:r>
              <a:rPr lang="en-US" dirty="0" smtClean="0"/>
              <a:t> </a:t>
            </a:r>
            <a:r>
              <a:rPr lang="en-US" dirty="0" err="1" smtClean="0"/>
              <a:t>Dewi</a:t>
            </a:r>
            <a:r>
              <a:rPr lang="en-US" dirty="0" smtClean="0"/>
              <a:t>		(15.11.9267)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Fitria</a:t>
            </a:r>
            <a:r>
              <a:rPr lang="en-US" dirty="0" smtClean="0"/>
              <a:t> </a:t>
            </a:r>
            <a:r>
              <a:rPr lang="en-US" dirty="0" err="1" smtClean="0"/>
              <a:t>Cahya</a:t>
            </a:r>
            <a:r>
              <a:rPr lang="en-US" dirty="0" smtClean="0"/>
              <a:t> Kamila		(15.11.9236)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Haryo</a:t>
            </a:r>
            <a:r>
              <a:rPr lang="en-US" dirty="0" smtClean="0"/>
              <a:t> </a:t>
            </a:r>
            <a:r>
              <a:rPr lang="en-US" dirty="0" err="1" smtClean="0"/>
              <a:t>Bagas</a:t>
            </a:r>
            <a:r>
              <a:rPr lang="en-US" dirty="0" smtClean="0"/>
              <a:t> W.		(15.11.9246)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Muhammad </a:t>
            </a:r>
            <a:r>
              <a:rPr lang="en-US" dirty="0" err="1" smtClean="0"/>
              <a:t>Arif</a:t>
            </a:r>
            <a:r>
              <a:rPr lang="en-US" dirty="0" smtClean="0"/>
              <a:t> 		(15.11.9263)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Penjelasan</a:t>
            </a:r>
            <a:r>
              <a:rPr lang="en-US" sz="2400" b="1" dirty="0" smtClean="0"/>
              <a:t> </a:t>
            </a:r>
            <a:r>
              <a:rPr lang="en-US" sz="2400" b="1" dirty="0" err="1"/>
              <a:t>Ringkas</a:t>
            </a:r>
            <a:r>
              <a:rPr lang="en-US" sz="2400" b="1" dirty="0"/>
              <a:t> </a:t>
            </a:r>
            <a:r>
              <a:rPr lang="en-US" sz="2400" b="1" dirty="0" err="1"/>
              <a:t>Karya</a:t>
            </a:r>
            <a:r>
              <a:rPr lang="en-US" sz="2400" b="1" dirty="0"/>
              <a:t>/</a:t>
            </a:r>
            <a:r>
              <a:rPr lang="en-US" sz="2400" b="1" dirty="0" err="1"/>
              <a:t>Proyek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 marL="0" indent="0" algn="just">
              <a:buNone/>
            </a:pPr>
            <a:r>
              <a:rPr lang="en-US" sz="2400" dirty="0"/>
              <a:t>Website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, hotel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apapun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mempemudah</a:t>
            </a:r>
            <a:r>
              <a:rPr lang="en-US" sz="2400" dirty="0"/>
              <a:t> para customers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liburan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pariwisata</a:t>
            </a:r>
            <a:r>
              <a:rPr lang="en-US" sz="2400" dirty="0"/>
              <a:t> yang </a:t>
            </a: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en-US" sz="2400" dirty="0" err="1"/>
              <a:t>wisatawan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100" b="1" dirty="0" err="1" smtClean="0"/>
              <a:t>Penjelasan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Tentang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Keunikan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dan</a:t>
            </a:r>
            <a:r>
              <a:rPr lang="en-US" sz="2100" b="1" dirty="0" smtClean="0"/>
              <a:t> “Value” </a:t>
            </a:r>
            <a:r>
              <a:rPr lang="en-US" sz="2100" b="1" dirty="0" err="1" smtClean="0"/>
              <a:t>Karya</a:t>
            </a:r>
            <a:r>
              <a:rPr lang="en-US" sz="2100" b="1" dirty="0" smtClean="0"/>
              <a:t>/</a:t>
            </a:r>
            <a:r>
              <a:rPr lang="en-US" sz="2100" b="1" dirty="0" err="1" smtClean="0"/>
              <a:t>Proyek</a:t>
            </a:r>
            <a:endParaRPr lang="en-US" sz="2100" b="1" dirty="0" smtClean="0"/>
          </a:p>
          <a:p>
            <a:pPr marL="0" indent="0">
              <a:buNone/>
            </a:pPr>
            <a:r>
              <a:rPr lang="en-US" sz="2100" b="1" dirty="0" smtClean="0"/>
              <a:t> </a:t>
            </a:r>
          </a:p>
          <a:p>
            <a:pPr marL="0" indent="0" algn="just">
              <a:buNone/>
            </a:pP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/>
              <a:t>liburan</a:t>
            </a:r>
            <a:r>
              <a:rPr lang="en-US" sz="2400" dirty="0"/>
              <a:t> yang </a:t>
            </a:r>
            <a:r>
              <a:rPr lang="en-US" sz="2400" dirty="0" err="1"/>
              <a:t>mencakup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customers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ditempat</a:t>
            </a:r>
            <a:r>
              <a:rPr lang="en-US" sz="2400" dirty="0"/>
              <a:t>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dihotel</a:t>
            </a:r>
            <a:r>
              <a:rPr lang="en-US" sz="2400" dirty="0"/>
              <a:t> A customers </a:t>
            </a:r>
            <a:r>
              <a:rPr lang="en-US" sz="2400" dirty="0" err="1"/>
              <a:t>membutuhkn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berpergian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seminimal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6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 err="1" smtClean="0"/>
              <a:t>Penjelasan</a:t>
            </a:r>
            <a:r>
              <a:rPr lang="en-US" b="1" dirty="0" smtClean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,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Kegunaan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Karya</a:t>
            </a:r>
            <a:r>
              <a:rPr lang="en-US" b="1" dirty="0"/>
              <a:t>/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liburan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juga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institusi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Fungsionalitas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berfugsi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</a:p>
          <a:p>
            <a:pPr algn="just"/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memperkenalkan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Jogja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Tourism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Liburan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paket-paket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Liburan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liuran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Backpacker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liburan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hemat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2-3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pendataan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Jogja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Tourism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algn="just"/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Kontak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948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err="1"/>
              <a:t>Penjelasan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Inovasi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Implementasi</a:t>
            </a:r>
            <a:r>
              <a:rPr lang="en-US" b="1" dirty="0"/>
              <a:t> (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potensinya</a:t>
            </a:r>
            <a:r>
              <a:rPr lang="en-US" b="1" dirty="0"/>
              <a:t>)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 smtClean="0"/>
              <a:t>Karya</a:t>
            </a:r>
            <a:r>
              <a:rPr lang="en-US" b="1" dirty="0" smtClean="0"/>
              <a:t>/</a:t>
            </a:r>
            <a:r>
              <a:rPr lang="en-US" b="1" dirty="0" err="1" smtClean="0"/>
              <a:t>Proyek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4"/>
            </a:pPr>
            <a:endParaRPr lang="en-US" b="1" dirty="0" smtClean="0"/>
          </a:p>
          <a:p>
            <a:pPr marL="0" indent="0" algn="just">
              <a:buNone/>
            </a:pPr>
            <a:r>
              <a:rPr lang="en-US" sz="2200" dirty="0" err="1"/>
              <a:t>Implementasi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website </a:t>
            </a:r>
            <a:r>
              <a:rPr lang="en-US" sz="2200" dirty="0" err="1"/>
              <a:t>Jogja</a:t>
            </a:r>
            <a:r>
              <a:rPr lang="en-US" sz="2200" dirty="0"/>
              <a:t> Tourism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halamn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 </a:t>
            </a:r>
            <a:r>
              <a:rPr lang="en-US" sz="2200" dirty="0" err="1"/>
              <a:t>ketika</a:t>
            </a:r>
            <a:r>
              <a:rPr lang="en-US" sz="2200" dirty="0"/>
              <a:t> user </a:t>
            </a:r>
            <a:r>
              <a:rPr lang="en-US" sz="2200" dirty="0" err="1"/>
              <a:t>membuka</a:t>
            </a:r>
            <a:r>
              <a:rPr lang="en-US" sz="2200" dirty="0"/>
              <a:t> </a:t>
            </a:r>
            <a:r>
              <a:rPr lang="en-US" sz="2200" dirty="0" err="1"/>
              <a:t>halaman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 </a:t>
            </a:r>
            <a:r>
              <a:rPr lang="en-US" sz="2200" dirty="0" err="1"/>
              <a:t>dibagi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3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,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menu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wisata</a:t>
            </a:r>
            <a:r>
              <a:rPr lang="en-US" sz="2200" dirty="0"/>
              <a:t>, hotel, </a:t>
            </a:r>
            <a:r>
              <a:rPr lang="en-US" sz="2200" dirty="0" err="1"/>
              <a:t>kuliner</a:t>
            </a:r>
            <a:r>
              <a:rPr lang="en-US" sz="2200" dirty="0"/>
              <a:t>, </a:t>
            </a:r>
            <a:r>
              <a:rPr lang="en-US" sz="2200" dirty="0" err="1"/>
              <a:t>transportasi</a:t>
            </a:r>
            <a:r>
              <a:rPr lang="en-US" sz="2200" dirty="0"/>
              <a:t>, </a:t>
            </a:r>
            <a:r>
              <a:rPr lang="en-US" sz="2200" dirty="0" err="1"/>
              <a:t>buku</a:t>
            </a:r>
            <a:r>
              <a:rPr lang="en-US" sz="2200" dirty="0"/>
              <a:t> </a:t>
            </a:r>
            <a:r>
              <a:rPr lang="en-US" sz="2200" dirty="0" err="1"/>
              <a:t>tamu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artikel</a:t>
            </a:r>
            <a:r>
              <a:rPr lang="en-US" sz="2200" dirty="0"/>
              <a:t> </a:t>
            </a:r>
            <a:r>
              <a:rPr lang="en-US" sz="2200" dirty="0" err="1"/>
              <a:t>menarik</a:t>
            </a:r>
            <a:r>
              <a:rPr lang="en-US" sz="2200" dirty="0"/>
              <a:t>.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tengah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isi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menu yang </a:t>
            </a:r>
            <a:r>
              <a:rPr lang="en-US" sz="2200" dirty="0" err="1"/>
              <a:t>ditampilkan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 </a:t>
            </a:r>
            <a:r>
              <a:rPr lang="en-US" sz="2200" dirty="0" err="1"/>
              <a:t>berisi</a:t>
            </a:r>
            <a:r>
              <a:rPr lang="en-US" sz="2200" dirty="0"/>
              <a:t> form </a:t>
            </a:r>
            <a:r>
              <a:rPr lang="en-US" sz="2200" dirty="0" err="1"/>
              <a:t>bagi</a:t>
            </a:r>
            <a:r>
              <a:rPr lang="en-US" sz="2200" dirty="0"/>
              <a:t> user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login yang </a:t>
            </a:r>
            <a:r>
              <a:rPr lang="en-US" sz="2200" dirty="0" err="1"/>
              <a:t>ingin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aktifitas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mengisi</a:t>
            </a:r>
            <a:r>
              <a:rPr lang="en-US" sz="2200" dirty="0"/>
              <a:t> </a:t>
            </a:r>
            <a:r>
              <a:rPr lang="en-US" sz="2200" dirty="0" err="1"/>
              <a:t>buku</a:t>
            </a:r>
            <a:r>
              <a:rPr lang="en-US" sz="2200" dirty="0"/>
              <a:t> </a:t>
            </a:r>
            <a:r>
              <a:rPr lang="en-US" sz="2200" dirty="0" err="1"/>
              <a:t>tamu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PENJELASAN KARYA/PROYEK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b="1" dirty="0" err="1"/>
              <a:t>Penjelasan</a:t>
            </a:r>
            <a:r>
              <a:rPr lang="en-US" b="1" dirty="0"/>
              <a:t> </a:t>
            </a: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r>
              <a:rPr lang="en-US" b="1" dirty="0"/>
              <a:t> </a:t>
            </a:r>
            <a:r>
              <a:rPr lang="en-US" b="1" dirty="0" err="1"/>
              <a:t>Mengembangkan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Karya</a:t>
            </a:r>
            <a:r>
              <a:rPr lang="en-US" b="1" dirty="0"/>
              <a:t>/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algn="just"/>
            <a:r>
              <a:rPr lang="en-US" sz="2200" dirty="0" smtClean="0"/>
              <a:t>Object </a:t>
            </a:r>
            <a:r>
              <a:rPr lang="en-US" sz="2200" dirty="0" err="1" smtClean="0"/>
              <a:t>pariwisata</a:t>
            </a:r>
            <a:r>
              <a:rPr lang="en-US" sz="2200" dirty="0" smtClean="0"/>
              <a:t>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membangun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perekonomian</a:t>
            </a:r>
            <a:r>
              <a:rPr lang="en-US" sz="2200" dirty="0" smtClean="0"/>
              <a:t> sector </a:t>
            </a:r>
            <a:r>
              <a:rPr lang="en-US" sz="2200" dirty="0" err="1" smtClean="0"/>
              <a:t>pariwisata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menonjol</a:t>
            </a:r>
            <a:r>
              <a:rPr lang="en-US" sz="2200" dirty="0" smtClean="0"/>
              <a:t>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sebagian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tempat</a:t>
            </a:r>
            <a:r>
              <a:rPr lang="en-US" sz="2200" dirty="0" smtClean="0"/>
              <a:t> di </a:t>
            </a:r>
            <a:r>
              <a:rPr lang="en-US" sz="2200" dirty="0" err="1" smtClean="0"/>
              <a:t>Jogja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object </a:t>
            </a:r>
            <a:r>
              <a:rPr lang="en-US" sz="2200" dirty="0" err="1" smtClean="0"/>
              <a:t>wisata</a:t>
            </a:r>
            <a:r>
              <a:rPr lang="en-US" sz="2200" dirty="0" smtClean="0"/>
              <a:t>.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sector </a:t>
            </a:r>
            <a:r>
              <a:rPr lang="en-US" sz="2200" dirty="0" err="1" smtClean="0"/>
              <a:t>pariwisata</a:t>
            </a:r>
            <a:r>
              <a:rPr lang="en-US" sz="2200" dirty="0" smtClean="0"/>
              <a:t>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kemajuan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perekonomian</a:t>
            </a:r>
            <a:r>
              <a:rPr lang="en-US" sz="2200" dirty="0" smtClean="0"/>
              <a:t>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masyarakat</a:t>
            </a:r>
            <a:r>
              <a:rPr lang="en-US" sz="2200" dirty="0" smtClean="0"/>
              <a:t> </a:t>
            </a:r>
            <a:r>
              <a:rPr lang="en-US" sz="2200" dirty="0" err="1" smtClean="0"/>
              <a:t>disekitarnya</a:t>
            </a:r>
            <a:r>
              <a:rPr lang="en-US" sz="2200" dirty="0" smtClean="0"/>
              <a:t>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halnya</a:t>
            </a:r>
            <a:r>
              <a:rPr lang="en-US" sz="2200" dirty="0" smtClean="0"/>
              <a:t> </a:t>
            </a:r>
            <a:r>
              <a:rPr lang="en-US" sz="2200" dirty="0" err="1" smtClean="0"/>
              <a:t>menjual</a:t>
            </a:r>
            <a:r>
              <a:rPr lang="en-US" sz="2200" dirty="0" smtClean="0"/>
              <a:t> </a:t>
            </a:r>
            <a:r>
              <a:rPr lang="en-US" sz="2200" dirty="0" err="1" smtClean="0"/>
              <a:t>minuman</a:t>
            </a:r>
            <a:r>
              <a:rPr lang="en-US" sz="2200" dirty="0" smtClean="0"/>
              <a:t>/</a:t>
            </a:r>
            <a:r>
              <a:rPr lang="en-US" sz="2200" dirty="0" err="1" smtClean="0"/>
              <a:t>makanan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souvenir. Dari </a:t>
            </a:r>
            <a:r>
              <a:rPr lang="en-US" sz="2200" dirty="0" err="1" smtClean="0"/>
              <a:t>fakta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diperoleh</a:t>
            </a:r>
            <a:r>
              <a:rPr lang="en-US" sz="2200" dirty="0" smtClean="0"/>
              <a:t>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dirty="0" err="1" smtClean="0"/>
              <a:t>observasi</a:t>
            </a:r>
            <a:r>
              <a:rPr lang="en-US" sz="2200" dirty="0" smtClean="0"/>
              <a:t>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diperlukan</a:t>
            </a:r>
            <a:r>
              <a:rPr lang="en-US" sz="2200" dirty="0" smtClean="0"/>
              <a:t> </a:t>
            </a:r>
            <a:r>
              <a:rPr lang="en-US" sz="2200" dirty="0" err="1" smtClean="0"/>
              <a:t>perhatian</a:t>
            </a:r>
            <a:r>
              <a:rPr lang="en-US" sz="2200" dirty="0" smtClean="0"/>
              <a:t> </a:t>
            </a:r>
            <a:r>
              <a:rPr lang="en-US" sz="2200" dirty="0" err="1" smtClean="0"/>
              <a:t>khusus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mengatasi</a:t>
            </a:r>
            <a:r>
              <a:rPr lang="en-US" sz="2200" dirty="0" smtClean="0"/>
              <a:t> </a:t>
            </a:r>
            <a:r>
              <a:rPr lang="en-US" sz="2200" dirty="0" err="1" smtClean="0"/>
              <a:t>kendala</a:t>
            </a:r>
            <a:r>
              <a:rPr lang="en-US" sz="2200" dirty="0" smtClean="0"/>
              <a:t> yang </a:t>
            </a:r>
            <a:r>
              <a:rPr lang="en-US" sz="2200" dirty="0" err="1" smtClean="0"/>
              <a:t>tampak</a:t>
            </a:r>
            <a:r>
              <a:rPr lang="en-US" sz="2200" dirty="0" smtClean="0"/>
              <a:t> </a:t>
            </a:r>
            <a:r>
              <a:rPr lang="en-US" sz="2200" dirty="0" err="1" smtClean="0"/>
              <a:t>begitu</a:t>
            </a:r>
            <a:r>
              <a:rPr lang="en-US" sz="2200" dirty="0" smtClean="0"/>
              <a:t> </a:t>
            </a:r>
            <a:r>
              <a:rPr lang="en-US" sz="2200" dirty="0" err="1" smtClean="0"/>
              <a:t>jelas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itu</a:t>
            </a:r>
            <a:r>
              <a:rPr lang="en-US" sz="2200" dirty="0" smtClean="0"/>
              <a:t> kami </a:t>
            </a:r>
            <a:r>
              <a:rPr lang="en-US" sz="2200" dirty="0" err="1" smtClean="0"/>
              <a:t>mencoba</a:t>
            </a:r>
            <a:r>
              <a:rPr lang="en-US" sz="2200" dirty="0" smtClean="0"/>
              <a:t> </a:t>
            </a:r>
            <a:r>
              <a:rPr lang="en-US" sz="2200" dirty="0" err="1" smtClean="0"/>
              <a:t>membuat</a:t>
            </a:r>
            <a:r>
              <a:rPr lang="en-US" sz="2200" dirty="0" smtClean="0"/>
              <a:t> website yang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mmbantu</a:t>
            </a:r>
            <a:r>
              <a:rPr lang="en-US" sz="2200" dirty="0" smtClean="0"/>
              <a:t> </a:t>
            </a:r>
            <a:r>
              <a:rPr lang="en-US" sz="2200" dirty="0" err="1" smtClean="0"/>
              <a:t>menyelesaikan</a:t>
            </a:r>
            <a:r>
              <a:rPr lang="en-US" sz="2200" dirty="0" smtClean="0"/>
              <a:t> </a:t>
            </a:r>
            <a:r>
              <a:rPr lang="en-US" sz="2200" dirty="0" err="1" smtClean="0"/>
              <a:t>hambatan-hambtan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dihadapi</a:t>
            </a:r>
            <a:r>
              <a:rPr lang="en-US" sz="2200" dirty="0" smtClean="0"/>
              <a:t> </a:t>
            </a:r>
            <a:r>
              <a:rPr lang="en-US" sz="2200" dirty="0" err="1" smtClean="0"/>
              <a:t>pihak</a:t>
            </a:r>
            <a:r>
              <a:rPr lang="en-US" sz="2200" dirty="0" smtClean="0"/>
              <a:t> </a:t>
            </a:r>
            <a:r>
              <a:rPr lang="en-US" sz="2200" dirty="0" err="1" smtClean="0"/>
              <a:t>pengelola</a:t>
            </a:r>
            <a:r>
              <a:rPr lang="en-US" sz="2200" dirty="0" smtClean="0"/>
              <a:t> </a:t>
            </a:r>
            <a:r>
              <a:rPr lang="en-US" sz="2200" dirty="0" err="1" smtClean="0"/>
              <a:t>pariwisata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61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0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126</TotalTime>
  <Words>366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Times New Roman</vt:lpstr>
      <vt:lpstr>Wingdings 2</vt:lpstr>
      <vt:lpstr>Frame</vt:lpstr>
      <vt:lpstr>Jogja Tourism</vt:lpstr>
      <vt:lpstr>ANGGOTA KELOMPOK</vt:lpstr>
      <vt:lpstr>PENJELASAN KARYA/PROYEK</vt:lpstr>
      <vt:lpstr>PENJELASAN KARYA/PROYEK</vt:lpstr>
      <vt:lpstr>PENJELASAN KARYA/PROYEK</vt:lpstr>
      <vt:lpstr>PENJELASAN KARYA/PROYEK</vt:lpstr>
      <vt:lpstr>PENJELASAN KARYA/PROYEK</vt:lpstr>
      <vt:lpstr>PENJELASAN KARYA/PROYEK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</dc:title>
  <dc:creator>Windows User</dc:creator>
  <cp:lastModifiedBy>Windows User</cp:lastModifiedBy>
  <cp:revision>15</cp:revision>
  <dcterms:created xsi:type="dcterms:W3CDTF">2017-05-14T15:13:02Z</dcterms:created>
  <dcterms:modified xsi:type="dcterms:W3CDTF">2017-05-22T14:28:30Z</dcterms:modified>
</cp:coreProperties>
</file>