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97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BDA15398-C12A-42E6-AF72-DA298563F1CE}"/>
    <pc:docChg chg="undo custSel addSld modSld">
      <pc:chgData name="Uwe Ricken" userId="f02567aecbed924b" providerId="LiveId" clId="{BDA15398-C12A-42E6-AF72-DA298563F1CE}" dt="2018-08-10T07:53:40.629" v="1184" actId="20577"/>
      <pc:docMkLst>
        <pc:docMk/>
      </pc:docMkLst>
      <pc:sldChg chg="modSp">
        <pc:chgData name="Uwe Ricken" userId="f02567aecbed924b" providerId="LiveId" clId="{BDA15398-C12A-42E6-AF72-DA298563F1CE}" dt="2018-08-10T07:36:42.426" v="863" actId="1036"/>
        <pc:sldMkLst>
          <pc:docMk/>
          <pc:sldMk cId="2162492126" sldId="257"/>
        </pc:sldMkLst>
        <pc:picChg chg="mod">
          <ac:chgData name="Uwe Ricken" userId="f02567aecbed924b" providerId="LiveId" clId="{BDA15398-C12A-42E6-AF72-DA298563F1CE}" dt="2018-08-10T07:36:42.426" v="863" actId="1036"/>
          <ac:picMkLst>
            <pc:docMk/>
            <pc:sldMk cId="2162492126" sldId="257"/>
            <ac:picMk id="9" creationId="{6EB23C29-9DA7-44A8-875F-FC993C6BC0F0}"/>
          </ac:picMkLst>
        </pc:picChg>
        <pc:cxnChg chg="mod">
          <ac:chgData name="Uwe Ricken" userId="f02567aecbed924b" providerId="LiveId" clId="{BDA15398-C12A-42E6-AF72-DA298563F1CE}" dt="2018-08-10T07:36:42.426" v="863" actId="1036"/>
          <ac:cxnSpMkLst>
            <pc:docMk/>
            <pc:sldMk cId="2162492126" sldId="257"/>
            <ac:cxnSpMk id="13" creationId="{F9829713-4B64-40B6-85CC-FFB2147CAA7B}"/>
          </ac:cxnSpMkLst>
        </pc:cxnChg>
      </pc:sldChg>
      <pc:sldChg chg="addSp delSp modSp add">
        <pc:chgData name="Uwe Ricken" userId="f02567aecbed924b" providerId="LiveId" clId="{BDA15398-C12A-42E6-AF72-DA298563F1CE}" dt="2018-08-10T07:34:52.915" v="861" actId="20577"/>
        <pc:sldMkLst>
          <pc:docMk/>
          <pc:sldMk cId="331656888" sldId="258"/>
        </pc:sldMkLst>
        <pc:spChg chg="mod">
          <ac:chgData name="Uwe Ricken" userId="f02567aecbed924b" providerId="LiveId" clId="{BDA15398-C12A-42E6-AF72-DA298563F1CE}" dt="2018-08-10T06:46:08.981" v="12" actId="20577"/>
          <ac:spMkLst>
            <pc:docMk/>
            <pc:sldMk cId="331656888" sldId="258"/>
            <ac:spMk id="2" creationId="{552F8D58-1C11-4719-B832-40C14D6C712B}"/>
          </ac:spMkLst>
        </pc:spChg>
        <pc:spChg chg="add mod">
          <ac:chgData name="Uwe Ricken" userId="f02567aecbed924b" providerId="LiveId" clId="{BDA15398-C12A-42E6-AF72-DA298563F1CE}" dt="2018-08-10T06:49:30.455" v="323" actId="5793"/>
          <ac:spMkLst>
            <pc:docMk/>
            <pc:sldMk cId="331656888" sldId="258"/>
            <ac:spMk id="3" creationId="{C7DB5CFA-3873-4E6C-A824-471FB0754F47}"/>
          </ac:spMkLst>
        </pc:spChg>
        <pc:spChg chg="add del mod">
          <ac:chgData name="Uwe Ricken" userId="f02567aecbed924b" providerId="LiveId" clId="{BDA15398-C12A-42E6-AF72-DA298563F1CE}" dt="2018-08-10T06:47:00.880" v="83"/>
          <ac:spMkLst>
            <pc:docMk/>
            <pc:sldMk cId="331656888" sldId="258"/>
            <ac:spMk id="4" creationId="{56CA7B2C-CA25-473E-8667-304D675BC27F}"/>
          </ac:spMkLst>
        </pc:spChg>
        <pc:graphicFrameChg chg="add mod modGraphic">
          <ac:chgData name="Uwe Ricken" userId="f02567aecbed924b" providerId="LiveId" clId="{BDA15398-C12A-42E6-AF72-DA298563F1CE}" dt="2018-08-10T07:34:52.915" v="861" actId="20577"/>
          <ac:graphicFrameMkLst>
            <pc:docMk/>
            <pc:sldMk cId="331656888" sldId="258"/>
            <ac:graphicFrameMk id="5" creationId="{DA8B39FA-410A-427F-9290-7208F375F6D5}"/>
          </ac:graphicFrameMkLst>
        </pc:graphicFrameChg>
      </pc:sldChg>
      <pc:sldChg chg="addSp delSp modSp add">
        <pc:chgData name="Uwe Ricken" userId="f02567aecbed924b" providerId="LiveId" clId="{BDA15398-C12A-42E6-AF72-DA298563F1CE}" dt="2018-08-10T07:53:40.629" v="1184" actId="20577"/>
        <pc:sldMkLst>
          <pc:docMk/>
          <pc:sldMk cId="303975370" sldId="259"/>
        </pc:sldMkLst>
        <pc:spChg chg="mod">
          <ac:chgData name="Uwe Ricken" userId="f02567aecbed924b" providerId="LiveId" clId="{BDA15398-C12A-42E6-AF72-DA298563F1CE}" dt="2018-08-10T07:49:19.088" v="879" actId="20577"/>
          <ac:spMkLst>
            <pc:docMk/>
            <pc:sldMk cId="303975370" sldId="259"/>
            <ac:spMk id="2" creationId="{5B8E182D-1597-4D4E-ABBC-F7FA6875515F}"/>
          </ac:spMkLst>
        </pc:spChg>
        <pc:spChg chg="del">
          <ac:chgData name="Uwe Ricken" userId="f02567aecbed924b" providerId="LiveId" clId="{BDA15398-C12A-42E6-AF72-DA298563F1CE}" dt="2018-08-10T07:49:24.440" v="880"/>
          <ac:spMkLst>
            <pc:docMk/>
            <pc:sldMk cId="303975370" sldId="259"/>
            <ac:spMk id="3" creationId="{F73078B6-13E7-4FD8-8AE9-7FF831820A27}"/>
          </ac:spMkLst>
        </pc:spChg>
        <pc:spChg chg="add mod">
          <ac:chgData name="Uwe Ricken" userId="f02567aecbed924b" providerId="LiveId" clId="{BDA15398-C12A-42E6-AF72-DA298563F1CE}" dt="2018-08-10T07:53:40.629" v="1184" actId="20577"/>
          <ac:spMkLst>
            <pc:docMk/>
            <pc:sldMk cId="303975370" sldId="259"/>
            <ac:spMk id="4" creationId="{9AAE779A-1685-4A79-9A05-7C0C4128C764}"/>
          </ac:spMkLst>
        </pc:spChg>
        <pc:spChg chg="add del mod">
          <ac:chgData name="Uwe Ricken" userId="f02567aecbed924b" providerId="LiveId" clId="{BDA15398-C12A-42E6-AF72-DA298563F1CE}" dt="2018-08-10T07:49:37.086" v="883" actId="767"/>
          <ac:spMkLst>
            <pc:docMk/>
            <pc:sldMk cId="303975370" sldId="259"/>
            <ac:spMk id="5" creationId="{C0A3C3C9-C726-48C9-9002-3566772568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86E04-15EE-4788-B5CF-6CC8DA7F3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2A2DC5-A83A-48E7-8647-A55CA525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734D26-19AC-4AF5-B91D-206D616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945E7-A04D-4E18-8725-55A52F75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0A652-8EFD-4721-AAB4-81E6770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05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13473-B219-478C-926D-62A857BE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AAB943-AE1B-44AB-81F6-91B7D9101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DE22C-54C5-42D0-B4D2-53762929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C21D3-98F5-4908-A3D1-A45A5189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093E3C-A9A7-4098-B5DB-F53D9539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92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C643D9-2B90-4FE1-AE17-92DE0ABCF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036E2C-6FED-49A0-B294-C0DF6FDC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4D6A6-E39F-4E3B-B25A-D6D7EC63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7DB28-2D04-4BA7-A010-7D8D572E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2E2840-C4E5-4C20-81E8-5DF88034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8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2243B-F25A-46ED-9664-F99668CB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24346-8506-42CA-A197-D36F2DED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100D6-86EB-4D31-8F9E-F2EE91CF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B64B8-6173-4345-99E3-B658EDE1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91802F-FBF6-4D5E-AC1C-532D5BA2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61C74-E61E-4810-BBE1-AE927E87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96E1E-2961-4EFD-ADF2-C617C5F2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9F203-D58E-4872-92A0-1437A5B4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1A4FE-2E43-4532-8E42-FDE5B79B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C8FC5-5D39-4651-9C61-1F0ECCDF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4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BC3E4-CF85-4C8B-B909-BC2F7D55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9DC85-6FBB-47D6-A9C5-20AC792F7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5A7F50-34F7-429C-A5F0-C94A9EB95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FB451-0C1B-47B7-B93E-0314EE22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897F8-79F1-4A43-B5B1-B75E3CFC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D1803F-3139-4101-B729-2207164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3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EE081-16B9-4B68-AAF5-4F3128B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FDF221-6F48-4DC5-8F1B-BC378C51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1A553E-FE24-4AAB-A17B-466C7810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5A534-AA84-4E84-A552-57B52922A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6AE5C9-DAB4-4215-A3F0-B2C8D9E4F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CA800B-62BC-4C1E-AEC6-8F1D429D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FD12E7-1DB1-4A0B-88D7-B2BCAABD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BDDD38-422B-4508-93C0-B89069E8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5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C5029-157C-4D6D-8F47-1516479E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3BE095-186F-44E0-B41C-25841478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38B4CE-3AB9-4FA5-9418-4F59DB8C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D6B631-7C63-4BB7-A93F-737B72A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1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4B999C-6D01-4A53-89D8-32E810D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F26F2A-1E7B-4F22-BF23-760ECE4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59C6FA-24C2-496B-9405-7A4B83AF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99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37453-D97E-4833-855C-74E81892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6F3A5-2EF5-42F4-B319-CD6DC1FD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0D35B0-E9DB-4F78-9D68-5FCB9C943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98872-907A-4D40-BAAB-584CE60F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162744-5E42-4850-8290-8B070C2B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644E54-D4E0-4519-954F-083A395E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8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D69D5-4ED4-4755-B7F9-8E40CD09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B5325B-CE2A-4FE6-9A0F-9541B85DE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A9A4C-D107-4EB3-A71A-4828F5264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D79453-5B0A-4C80-8BB6-7D603777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27A64D-7BE3-4672-B4E1-F5B994DD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92E2BF-E96D-417C-8CC3-0D8B114B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2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D1B80F-F33C-4C1D-8E3B-2694639F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7F976-99CB-4844-92E3-FBB0E243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E8C72-B178-4011-8BAB-6D9760830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CF25-4766-488A-BB4C-DB53042939AE}" type="datetimeFigureOut">
              <a:rPr lang="de-DE" smtClean="0"/>
              <a:t>10.08.2018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3A7B1-22B9-4E49-A0D8-314F109B0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EF954-9C19-462D-8CF8-99D3739EE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4255-7131-4A6D-9074-CBD0AA2B4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8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6A2-A959-4324-8274-E522D5DBE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r>
              <a:rPr lang="de-DE" dirty="0"/>
              <a:t> Database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97E70B-B179-4203-8FFC-CF1D4C04E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Datensammlung über mehrere Domänen</a:t>
            </a:r>
          </a:p>
          <a:p>
            <a:r>
              <a:rPr lang="de-DE" dirty="0"/>
              <a:t>Mit Hilfe von Replikationsstrategie</a:t>
            </a:r>
          </a:p>
        </p:txBody>
      </p:sp>
    </p:spTree>
    <p:extLst>
      <p:ext uri="{BB962C8B-B14F-4D97-AF65-F5344CB8AC3E}">
        <p14:creationId xmlns:p14="http://schemas.microsoft.com/office/powerpoint/2010/main" val="104082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D31F77-0B03-4AFE-ADDA-4F865887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Infrastructure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33F6C9-CF46-48DE-A01F-1BC003A404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32" y="2492012"/>
            <a:ext cx="1181878" cy="13950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4A5C05C-3538-475F-9C71-832AE855EEFF}"/>
              </a:ext>
            </a:extLst>
          </p:cNvPr>
          <p:cNvSpPr txBox="1"/>
          <p:nvPr/>
        </p:nvSpPr>
        <p:spPr>
          <a:xfrm>
            <a:off x="5112021" y="1690688"/>
            <a:ext cx="1943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Master</a:t>
            </a:r>
            <a:br>
              <a:rPr lang="de-DE" sz="1200" b="1" dirty="0"/>
            </a:br>
            <a:r>
              <a:rPr lang="de-DE" sz="1200" b="1" dirty="0"/>
              <a:t>Admin Server</a:t>
            </a:r>
            <a:br>
              <a:rPr lang="de-DE" sz="1200" b="1" dirty="0"/>
            </a:br>
            <a:r>
              <a:rPr lang="de-DE" sz="1200" b="1" dirty="0" err="1"/>
              <a:t>de.int.kaufland</a:t>
            </a:r>
            <a:endParaRPr lang="de-DE" sz="12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39E021-FFFF-4C33-9C03-8DE63E0C3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06613"/>
            <a:ext cx="1181878" cy="13950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9A4BBB-A59E-435D-B6E9-B1DEF0E7A5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32" y="5006613"/>
            <a:ext cx="1181878" cy="13950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B23C29-9DA7-44A8-875F-FC993C6BC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64" y="5006613"/>
            <a:ext cx="1181878" cy="1395004"/>
          </a:xfrm>
          <a:prstGeom prst="rect">
            <a:avLst/>
          </a:prstGeom>
        </p:spPr>
      </p:pic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C615335-683E-4831-8B90-AF47C7F8F3E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196557" y="2119598"/>
            <a:ext cx="1119597" cy="46544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F9829713-4B64-40B6-85CC-FFB2147CAA7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7850989" y="2119598"/>
            <a:ext cx="1119597" cy="46544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5F3B2-DD3C-48C2-B911-E243EC0BE09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83571" y="3887016"/>
            <a:ext cx="0" cy="1119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8031567-C165-4649-AD9F-50A5A0F5CB92}"/>
              </a:ext>
            </a:extLst>
          </p:cNvPr>
          <p:cNvSpPr txBox="1"/>
          <p:nvPr/>
        </p:nvSpPr>
        <p:spPr>
          <a:xfrm>
            <a:off x="838200" y="6464077"/>
            <a:ext cx="19431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asp.lidl.net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94ABEC7-2002-49D8-A784-74BF118A03C8}"/>
              </a:ext>
            </a:extLst>
          </p:cNvPr>
          <p:cNvSpPr txBox="1"/>
          <p:nvPr/>
        </p:nvSpPr>
        <p:spPr>
          <a:xfrm>
            <a:off x="5492632" y="6464077"/>
            <a:ext cx="19431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/>
              <a:t>ads.schwarz</a:t>
            </a:r>
            <a:endParaRPr lang="de-DE" sz="1200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66356A7-3E9E-478E-A838-07617AF49930}"/>
              </a:ext>
            </a:extLst>
          </p:cNvPr>
          <p:cNvSpPr txBox="1"/>
          <p:nvPr/>
        </p:nvSpPr>
        <p:spPr>
          <a:xfrm>
            <a:off x="10147064" y="6464077"/>
            <a:ext cx="19431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k-</a:t>
            </a:r>
            <a:r>
              <a:rPr lang="de-DE" sz="1200" b="1" dirty="0" err="1"/>
              <a:t>ads.schwarz</a:t>
            </a:r>
            <a:endParaRPr lang="de-DE" sz="1200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0DC3D2F-4F35-4CA3-9A72-5EB9DCF643FF}"/>
              </a:ext>
            </a:extLst>
          </p:cNvPr>
          <p:cNvSpPr txBox="1"/>
          <p:nvPr/>
        </p:nvSpPr>
        <p:spPr>
          <a:xfrm>
            <a:off x="5061857" y="4338748"/>
            <a:ext cx="19431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Merge Replication</a:t>
            </a:r>
            <a:br>
              <a:rPr lang="de-DE" sz="1200" b="1" dirty="0"/>
            </a:br>
            <a:r>
              <a:rPr lang="de-DE" sz="1200" b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16249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F8D58-1C11-4719-B832-40C14D6C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 Items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B5CFA-3873-4E6C-A824-471FB075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4871" cy="435133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A8B39FA-410A-427F-9290-7208F375F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00873"/>
              </p:ext>
            </p:extLst>
          </p:nvPr>
        </p:nvGraphicFramePr>
        <p:xfrm>
          <a:off x="838200" y="1825625"/>
          <a:ext cx="10673442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314">
                  <a:extLst>
                    <a:ext uri="{9D8B030D-6E8A-4147-A177-3AD203B41FA5}">
                      <a16:colId xmlns:a16="http://schemas.microsoft.com/office/drawing/2014/main" val="2545406150"/>
                    </a:ext>
                  </a:extLst>
                </a:gridCol>
                <a:gridCol w="2296886">
                  <a:extLst>
                    <a:ext uri="{9D8B030D-6E8A-4147-A177-3AD203B41FA5}">
                      <a16:colId xmlns:a16="http://schemas.microsoft.com/office/drawing/2014/main" val="3983537852"/>
                    </a:ext>
                  </a:extLst>
                </a:gridCol>
                <a:gridCol w="1072242">
                  <a:extLst>
                    <a:ext uri="{9D8B030D-6E8A-4147-A177-3AD203B41FA5}">
                      <a16:colId xmlns:a16="http://schemas.microsoft.com/office/drawing/2014/main" val="46983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Verantwortlich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3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Programmierung der Verteilung von Serverinformation auf </a:t>
                      </a:r>
                      <a:r>
                        <a:rPr lang="de-DE" dirty="0" err="1"/>
                        <a:t>Collector</a:t>
                      </a:r>
                      <a:r>
                        <a:rPr lang="de-DE" dirty="0"/>
                        <a:t> Server mittels Replikation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Uwe Ricken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5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Automatisierter Aufbau von CMS-Struktur auf den einzelnen </a:t>
                      </a:r>
                      <a:r>
                        <a:rPr lang="de-DE" dirty="0" err="1"/>
                        <a:t>Collector</a:t>
                      </a:r>
                      <a:r>
                        <a:rPr lang="de-DE" dirty="0"/>
                        <a:t>-Servern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Uwe Ricken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</a:t>
                      </a:r>
                      <a:r>
                        <a:rPr lang="de-DE" dirty="0" err="1"/>
                        <a:t>progress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1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 von Protokollfunktionalität für </a:t>
                      </a:r>
                      <a:r>
                        <a:rPr lang="de-DE" dirty="0" err="1"/>
                        <a:t>Collector</a:t>
                      </a:r>
                      <a:r>
                        <a:rPr lang="de-DE" dirty="0"/>
                        <a:t>-Module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Uwe Ricken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1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 von Steuertabellen für zeitgesteuerte Sammlung von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Uwe Ricken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 von </a:t>
                      </a:r>
                      <a:r>
                        <a:rPr lang="de-DE" dirty="0" err="1"/>
                        <a:t>Collector</a:t>
                      </a:r>
                      <a:r>
                        <a:rPr lang="de-DE" dirty="0"/>
                        <a:t>-Prozeduren für automatisierte Sammlung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Jens </a:t>
                      </a:r>
                      <a:r>
                        <a:rPr lang="de-DE" dirty="0" err="1"/>
                        <a:t>Wokasch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9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 von </a:t>
                      </a:r>
                      <a:r>
                        <a:rPr lang="de-DE" dirty="0" err="1"/>
                        <a:t>Collector</a:t>
                      </a:r>
                      <a:r>
                        <a:rPr lang="de-DE" dirty="0"/>
                        <a:t>-Tabellen für Speicherung der Sammlungsdaten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Jens </a:t>
                      </a:r>
                      <a:r>
                        <a:rPr lang="de-DE" dirty="0" err="1"/>
                        <a:t>Wokasch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Programmierung von Informations-Prozeduren (keine Sammlung von Daten!)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Jens </a:t>
                      </a:r>
                      <a:r>
                        <a:rPr lang="de-DE" dirty="0" err="1"/>
                        <a:t>Wokasch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5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Automatische Verteilung von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28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5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E182D-1597-4D4E-ABBC-F7FA6875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Info-Procedures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AE779A-1685-4A79-9A05-7C0C4128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PROC HEADER</a:t>
            </a:r>
          </a:p>
          <a:p>
            <a:pPr lvl="1"/>
            <a:r>
              <a:rPr lang="de-DE" dirty="0"/>
              <a:t>BEGIN TRY</a:t>
            </a:r>
          </a:p>
          <a:p>
            <a:pPr lvl="2"/>
            <a:r>
              <a:rPr lang="de-DE" dirty="0"/>
              <a:t>LINKED SERVER erstellen (Pseudonym)</a:t>
            </a:r>
          </a:p>
          <a:p>
            <a:pPr lvl="3"/>
            <a:r>
              <a:rPr lang="de-DE" dirty="0"/>
              <a:t>Informationen anrufen</a:t>
            </a:r>
            <a:br>
              <a:rPr lang="de-DE" dirty="0"/>
            </a:br>
            <a:r>
              <a:rPr lang="de-DE" dirty="0"/>
              <a:t>SELECT … FROM [</a:t>
            </a:r>
            <a:r>
              <a:rPr lang="de-DE" dirty="0" err="1"/>
              <a:t>LinkedServer</a:t>
            </a:r>
            <a:r>
              <a:rPr lang="de-DE" dirty="0"/>
              <a:t>].</a:t>
            </a:r>
            <a:r>
              <a:rPr lang="de-DE" dirty="0" err="1"/>
              <a:t>Database.schema.table</a:t>
            </a:r>
            <a:br>
              <a:rPr lang="de-DE" dirty="0"/>
            </a:br>
            <a:r>
              <a:rPr lang="de-DE" dirty="0"/>
              <a:t>ODER</a:t>
            </a:r>
            <a:br>
              <a:rPr lang="de-DE" dirty="0"/>
            </a:br>
            <a:r>
              <a:rPr lang="de-DE" dirty="0"/>
              <a:t>SELECT * FROM OPENQUERY(„SQL-STATEMENT“, LINKED SERVER)</a:t>
            </a:r>
          </a:p>
          <a:p>
            <a:pPr lvl="2"/>
            <a:r>
              <a:rPr lang="de-DE" dirty="0"/>
              <a:t>LINKED SERVER löschen</a:t>
            </a:r>
          </a:p>
          <a:p>
            <a:pPr lvl="1"/>
            <a:r>
              <a:rPr lang="de-DE" dirty="0"/>
              <a:t>END TRY</a:t>
            </a:r>
          </a:p>
          <a:p>
            <a:pPr lvl="1"/>
            <a:r>
              <a:rPr lang="de-DE" dirty="0"/>
              <a:t>Bearbeitung</a:t>
            </a:r>
          </a:p>
          <a:p>
            <a:r>
              <a:rPr lang="de-DE" dirty="0"/>
              <a:t>PROC CLOSED</a:t>
            </a:r>
          </a:p>
        </p:txBody>
      </p:sp>
    </p:spTree>
    <p:extLst>
      <p:ext uri="{BB962C8B-B14F-4D97-AF65-F5344CB8AC3E}">
        <p14:creationId xmlns:p14="http://schemas.microsoft.com/office/powerpoint/2010/main" val="30397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Collector Database</vt:lpstr>
      <vt:lpstr>Management Infrastructure</vt:lpstr>
      <vt:lpstr>Action Items</vt:lpstr>
      <vt:lpstr>Info-Procedures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Collector Database</dc:title>
  <dc:creator>Uwe Ricken</dc:creator>
  <cp:lastModifiedBy>Uwe Ricken</cp:lastModifiedBy>
  <cp:revision>6</cp:revision>
  <dcterms:created xsi:type="dcterms:W3CDTF">2018-06-28T09:47:15Z</dcterms:created>
  <dcterms:modified xsi:type="dcterms:W3CDTF">2018-08-10T08:34:46Z</dcterms:modified>
</cp:coreProperties>
</file>