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22"/>
  </p:notesMasterIdLst>
  <p:sldIdLst>
    <p:sldId id="334" r:id="rId2"/>
    <p:sldId id="335" r:id="rId3"/>
    <p:sldId id="297" r:id="rId4"/>
    <p:sldId id="349" r:id="rId5"/>
    <p:sldId id="256" r:id="rId6"/>
    <p:sldId id="336" r:id="rId7"/>
    <p:sldId id="337" r:id="rId8"/>
    <p:sldId id="338" r:id="rId9"/>
    <p:sldId id="342" r:id="rId10"/>
    <p:sldId id="339" r:id="rId11"/>
    <p:sldId id="340" r:id="rId12"/>
    <p:sldId id="341" r:id="rId13"/>
    <p:sldId id="343" r:id="rId14"/>
    <p:sldId id="344" r:id="rId15"/>
    <p:sldId id="350" r:id="rId16"/>
    <p:sldId id="345" r:id="rId17"/>
    <p:sldId id="346" r:id="rId18"/>
    <p:sldId id="347" r:id="rId19"/>
    <p:sldId id="351" r:id="rId20"/>
    <p:sldId id="348" r:id="rId21"/>
  </p:sldIdLst>
  <p:sldSz cx="12192000" cy="6858000"/>
  <p:notesSz cx="6858000" cy="9144000"/>
  <p:defaultTextStyle>
    <a:defPPr>
      <a:defRPr lang="de-DE"/>
    </a:defPPr>
    <a:lvl1pPr marL="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E6A977-828B-4359-92F0-4AA3261FBD7C}" v="48" dt="2024-12-23T14:16:17.0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3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we Ricken" userId="f02567aecbed924b" providerId="LiveId" clId="{5FE6A977-828B-4359-92F0-4AA3261FBD7C}"/>
    <pc:docChg chg="undo redo custSel addSld delSld modSld delMainMaster modMainMaster">
      <pc:chgData name="Uwe Ricken" userId="f02567aecbed924b" providerId="LiveId" clId="{5FE6A977-828B-4359-92F0-4AA3261FBD7C}" dt="2024-12-23T16:16:40.494" v="3369" actId="700"/>
      <pc:docMkLst>
        <pc:docMk/>
      </pc:docMkLst>
      <pc:sldChg chg="addSp delSp modSp mod modClrScheme chgLayout">
        <pc:chgData name="Uwe Ricken" userId="f02567aecbed924b" providerId="LiveId" clId="{5FE6A977-828B-4359-92F0-4AA3261FBD7C}" dt="2024-12-23T14:14:29.621" v="2760"/>
        <pc:sldMkLst>
          <pc:docMk/>
          <pc:sldMk cId="2697227968" sldId="256"/>
        </pc:sldMkLst>
        <pc:spChg chg="add mod ord">
          <ac:chgData name="Uwe Ricken" userId="f02567aecbed924b" providerId="LiveId" clId="{5FE6A977-828B-4359-92F0-4AA3261FBD7C}" dt="2024-12-23T14:14:29.621" v="2760"/>
          <ac:spMkLst>
            <pc:docMk/>
            <pc:sldMk cId="2697227968" sldId="256"/>
            <ac:spMk id="4" creationId="{1C02D4BB-8072-777B-D14E-94097CF68E64}"/>
          </ac:spMkLst>
        </pc:spChg>
        <pc:spChg chg="add mod ord">
          <ac:chgData name="Uwe Ricken" userId="f02567aecbed924b" providerId="LiveId" clId="{5FE6A977-828B-4359-92F0-4AA3261FBD7C}" dt="2024-12-23T14:13:32.915" v="2757" actId="27636"/>
          <ac:spMkLst>
            <pc:docMk/>
            <pc:sldMk cId="2697227968" sldId="256"/>
            <ac:spMk id="5" creationId="{4B6706FF-B331-CD2E-8F3E-92F77346CFC2}"/>
          </ac:spMkLst>
        </pc:spChg>
        <pc:picChg chg="add mod ord">
          <ac:chgData name="Uwe Ricken" userId="f02567aecbed924b" providerId="LiveId" clId="{5FE6A977-828B-4359-92F0-4AA3261FBD7C}" dt="2024-11-09T16:58:16.849" v="174" actId="14861"/>
          <ac:picMkLst>
            <pc:docMk/>
            <pc:sldMk cId="2697227968" sldId="256"/>
            <ac:picMk id="13" creationId="{4EA7C144-7BD8-19D7-DDDF-3D5AFD667EC2}"/>
          </ac:picMkLst>
        </pc:picChg>
      </pc:sldChg>
      <pc:sldChg chg="modSp mod">
        <pc:chgData name="Uwe Ricken" userId="f02567aecbed924b" providerId="LiveId" clId="{5FE6A977-828B-4359-92F0-4AA3261FBD7C}" dt="2024-12-23T14:14:29.621" v="2760"/>
        <pc:sldMkLst>
          <pc:docMk/>
          <pc:sldMk cId="3203706696" sldId="297"/>
        </pc:sldMkLst>
        <pc:spChg chg="mod">
          <ac:chgData name="Uwe Ricken" userId="f02567aecbed924b" providerId="LiveId" clId="{5FE6A977-828B-4359-92F0-4AA3261FBD7C}" dt="2024-12-23T14:14:29.621" v="2760"/>
          <ac:spMkLst>
            <pc:docMk/>
            <pc:sldMk cId="3203706696" sldId="297"/>
            <ac:spMk id="5" creationId="{00000000-0000-0000-0000-000000000000}"/>
          </ac:spMkLst>
        </pc:spChg>
        <pc:spChg chg="mod">
          <ac:chgData name="Uwe Ricken" userId="f02567aecbed924b" providerId="LiveId" clId="{5FE6A977-828B-4359-92F0-4AA3261FBD7C}" dt="2024-12-23T14:14:29.621" v="2760"/>
          <ac:spMkLst>
            <pc:docMk/>
            <pc:sldMk cId="3203706696" sldId="297"/>
            <ac:spMk id="6" creationId="{00000000-0000-0000-0000-000000000000}"/>
          </ac:spMkLst>
        </pc:spChg>
      </pc:sldChg>
      <pc:sldChg chg="addSp delSp modSp mod chgLayout">
        <pc:chgData name="Uwe Ricken" userId="f02567aecbed924b" providerId="LiveId" clId="{5FE6A977-828B-4359-92F0-4AA3261FBD7C}" dt="2024-12-23T14:14:29.621" v="2760"/>
        <pc:sldMkLst>
          <pc:docMk/>
          <pc:sldMk cId="4067710344" sldId="334"/>
        </pc:sldMkLst>
        <pc:spChg chg="mod ord">
          <ac:chgData name="Uwe Ricken" userId="f02567aecbed924b" providerId="LiveId" clId="{5FE6A977-828B-4359-92F0-4AA3261FBD7C}" dt="2024-12-23T14:14:29.621" v="2760"/>
          <ac:spMkLst>
            <pc:docMk/>
            <pc:sldMk cId="4067710344" sldId="334"/>
            <ac:spMk id="2" creationId="{00000000-0000-0000-0000-000000000000}"/>
          </ac:spMkLst>
        </pc:spChg>
        <pc:spChg chg="mod ord">
          <ac:chgData name="Uwe Ricken" userId="f02567aecbed924b" providerId="LiveId" clId="{5FE6A977-828B-4359-92F0-4AA3261FBD7C}" dt="2024-12-23T14:14:29.621" v="2760"/>
          <ac:spMkLst>
            <pc:docMk/>
            <pc:sldMk cId="4067710344" sldId="334"/>
            <ac:spMk id="3" creationId="{00000000-0000-0000-0000-000000000000}"/>
          </ac:spMkLst>
        </pc:spChg>
        <pc:spChg chg="mod">
          <ac:chgData name="Uwe Ricken" userId="f02567aecbed924b" providerId="LiveId" clId="{5FE6A977-828B-4359-92F0-4AA3261FBD7C}" dt="2024-11-09T16:27:44.648" v="20" actId="20577"/>
          <ac:spMkLst>
            <pc:docMk/>
            <pc:sldMk cId="4067710344" sldId="334"/>
            <ac:spMk id="4" creationId="{00000000-0000-0000-0000-000000000000}"/>
          </ac:spMkLst>
        </pc:spChg>
      </pc:sldChg>
      <pc:sldChg chg="modSp mod">
        <pc:chgData name="Uwe Ricken" userId="f02567aecbed924b" providerId="LiveId" clId="{5FE6A977-828B-4359-92F0-4AA3261FBD7C}" dt="2024-12-23T14:14:29.621" v="2760"/>
        <pc:sldMkLst>
          <pc:docMk/>
          <pc:sldMk cId="1681187469" sldId="335"/>
        </pc:sldMkLst>
        <pc:spChg chg="mod">
          <ac:chgData name="Uwe Ricken" userId="f02567aecbed924b" providerId="LiveId" clId="{5FE6A977-828B-4359-92F0-4AA3261FBD7C}" dt="2024-12-23T14:14:29.621" v="2760"/>
          <ac:spMkLst>
            <pc:docMk/>
            <pc:sldMk cId="1681187469" sldId="335"/>
            <ac:spMk id="2" creationId="{00000000-0000-0000-0000-000000000000}"/>
          </ac:spMkLst>
        </pc:spChg>
        <pc:spChg chg="mod">
          <ac:chgData name="Uwe Ricken" userId="f02567aecbed924b" providerId="LiveId" clId="{5FE6A977-828B-4359-92F0-4AA3261FBD7C}" dt="2024-12-23T14:14:29.621" v="2760"/>
          <ac:spMkLst>
            <pc:docMk/>
            <pc:sldMk cId="1681187469" sldId="335"/>
            <ac:spMk id="4" creationId="{00000000-0000-0000-0000-000000000000}"/>
          </ac:spMkLst>
        </pc:spChg>
        <pc:spChg chg="mod">
          <ac:chgData name="Uwe Ricken" userId="f02567aecbed924b" providerId="LiveId" clId="{5FE6A977-828B-4359-92F0-4AA3261FBD7C}" dt="2024-12-23T14:14:29.621" v="2760"/>
          <ac:spMkLst>
            <pc:docMk/>
            <pc:sldMk cId="1681187469" sldId="335"/>
            <ac:spMk id="6" creationId="{00000000-0000-0000-0000-000000000000}"/>
          </ac:spMkLst>
        </pc:spChg>
      </pc:sldChg>
      <pc:sldChg chg="addSp delSp modSp new mod">
        <pc:chgData name="Uwe Ricken" userId="f02567aecbed924b" providerId="LiveId" clId="{5FE6A977-828B-4359-92F0-4AA3261FBD7C}" dt="2024-12-23T14:14:29.621" v="2760"/>
        <pc:sldMkLst>
          <pc:docMk/>
          <pc:sldMk cId="1487474911" sldId="336"/>
        </pc:sldMkLst>
        <pc:spChg chg="mod">
          <ac:chgData name="Uwe Ricken" userId="f02567aecbed924b" providerId="LiveId" clId="{5FE6A977-828B-4359-92F0-4AA3261FBD7C}" dt="2024-12-23T14:14:29.621" v="2760"/>
          <ac:spMkLst>
            <pc:docMk/>
            <pc:sldMk cId="1487474911" sldId="336"/>
            <ac:spMk id="2" creationId="{A626F7A4-5F53-E90B-7446-E689769D7556}"/>
          </ac:spMkLst>
        </pc:spChg>
        <pc:spChg chg="mod">
          <ac:chgData name="Uwe Ricken" userId="f02567aecbed924b" providerId="LiveId" clId="{5FE6A977-828B-4359-92F0-4AA3261FBD7C}" dt="2024-12-23T14:14:29.621" v="2760"/>
          <ac:spMkLst>
            <pc:docMk/>
            <pc:sldMk cId="1487474911" sldId="336"/>
            <ac:spMk id="3" creationId="{1C515DFF-2B8F-A7B5-0A40-FF456E70CF0A}"/>
          </ac:spMkLst>
        </pc:spChg>
        <pc:picChg chg="add mod ord">
          <ac:chgData name="Uwe Ricken" userId="f02567aecbed924b" providerId="LiveId" clId="{5FE6A977-828B-4359-92F0-4AA3261FBD7C}" dt="2024-11-09T16:57:59.534" v="172" actId="14861"/>
          <ac:picMkLst>
            <pc:docMk/>
            <pc:sldMk cId="1487474911" sldId="336"/>
            <ac:picMk id="6" creationId="{BBCF8D45-C542-224F-28BE-097C8ABB58EC}"/>
          </ac:picMkLst>
        </pc:picChg>
      </pc:sldChg>
      <pc:sldChg chg="addSp delSp modSp new mod modClrScheme chgLayout">
        <pc:chgData name="Uwe Ricken" userId="f02567aecbed924b" providerId="LiveId" clId="{5FE6A977-828B-4359-92F0-4AA3261FBD7C}" dt="2024-12-23T14:14:29.621" v="2760"/>
        <pc:sldMkLst>
          <pc:docMk/>
          <pc:sldMk cId="793187785" sldId="337"/>
        </pc:sldMkLst>
        <pc:spChg chg="add mod ord">
          <ac:chgData name="Uwe Ricken" userId="f02567aecbed924b" providerId="LiveId" clId="{5FE6A977-828B-4359-92F0-4AA3261FBD7C}" dt="2024-12-23T14:14:29.621" v="2760"/>
          <ac:spMkLst>
            <pc:docMk/>
            <pc:sldMk cId="793187785" sldId="337"/>
            <ac:spMk id="5" creationId="{12571BE5-B71D-FFFF-95F2-7563C3CE89CB}"/>
          </ac:spMkLst>
        </pc:spChg>
        <pc:spChg chg="add mod ord">
          <ac:chgData name="Uwe Ricken" userId="f02567aecbed924b" providerId="LiveId" clId="{5FE6A977-828B-4359-92F0-4AA3261FBD7C}" dt="2024-12-23T14:14:29.621" v="2760"/>
          <ac:spMkLst>
            <pc:docMk/>
            <pc:sldMk cId="793187785" sldId="337"/>
            <ac:spMk id="6" creationId="{1BF56D9F-9292-F522-0C69-FE07A8759768}"/>
          </ac:spMkLst>
        </pc:spChg>
      </pc:sldChg>
      <pc:sldChg chg="modSp new mod">
        <pc:chgData name="Uwe Ricken" userId="f02567aecbed924b" providerId="LiveId" clId="{5FE6A977-828B-4359-92F0-4AA3261FBD7C}" dt="2024-12-23T14:14:29.621" v="2760"/>
        <pc:sldMkLst>
          <pc:docMk/>
          <pc:sldMk cId="769944752" sldId="338"/>
        </pc:sldMkLst>
        <pc:spChg chg="mod">
          <ac:chgData name="Uwe Ricken" userId="f02567aecbed924b" providerId="LiveId" clId="{5FE6A977-828B-4359-92F0-4AA3261FBD7C}" dt="2024-12-23T14:14:29.621" v="2760"/>
          <ac:spMkLst>
            <pc:docMk/>
            <pc:sldMk cId="769944752" sldId="338"/>
            <ac:spMk id="2" creationId="{0093DFBC-C4E2-717F-999C-96909B211276}"/>
          </ac:spMkLst>
        </pc:spChg>
        <pc:spChg chg="mod">
          <ac:chgData name="Uwe Ricken" userId="f02567aecbed924b" providerId="LiveId" clId="{5FE6A977-828B-4359-92F0-4AA3261FBD7C}" dt="2024-12-23T14:14:29.621" v="2760"/>
          <ac:spMkLst>
            <pc:docMk/>
            <pc:sldMk cId="769944752" sldId="338"/>
            <ac:spMk id="3" creationId="{FE6514BD-55B9-A72B-9182-9C57614A93C5}"/>
          </ac:spMkLst>
        </pc:spChg>
      </pc:sldChg>
      <pc:sldChg chg="addSp delSp modSp new mod modClrScheme chgLayout">
        <pc:chgData name="Uwe Ricken" userId="f02567aecbed924b" providerId="LiveId" clId="{5FE6A977-828B-4359-92F0-4AA3261FBD7C}" dt="2024-12-23T14:14:29.621" v="2760"/>
        <pc:sldMkLst>
          <pc:docMk/>
          <pc:sldMk cId="3226455037" sldId="339"/>
        </pc:sldMkLst>
        <pc:spChg chg="mod ord">
          <ac:chgData name="Uwe Ricken" userId="f02567aecbed924b" providerId="LiveId" clId="{5FE6A977-828B-4359-92F0-4AA3261FBD7C}" dt="2024-12-23T14:14:29.621" v="2760"/>
          <ac:spMkLst>
            <pc:docMk/>
            <pc:sldMk cId="3226455037" sldId="339"/>
            <ac:spMk id="2" creationId="{D492B2F7-6330-8DE4-12BB-9DFCE042C06E}"/>
          </ac:spMkLst>
        </pc:spChg>
        <pc:spChg chg="add mod ord">
          <ac:chgData name="Uwe Ricken" userId="f02567aecbed924b" providerId="LiveId" clId="{5FE6A977-828B-4359-92F0-4AA3261FBD7C}" dt="2024-12-23T14:14:29.621" v="2760"/>
          <ac:spMkLst>
            <pc:docMk/>
            <pc:sldMk cId="3226455037" sldId="339"/>
            <ac:spMk id="4" creationId="{939F169E-B0D3-D695-A625-3F137918505F}"/>
          </ac:spMkLst>
        </pc:spChg>
        <pc:picChg chg="add mod">
          <ac:chgData name="Uwe Ricken" userId="f02567aecbed924b" providerId="LiveId" clId="{5FE6A977-828B-4359-92F0-4AA3261FBD7C}" dt="2024-11-09T19:37:55.092" v="508" actId="1076"/>
          <ac:picMkLst>
            <pc:docMk/>
            <pc:sldMk cId="3226455037" sldId="339"/>
            <ac:picMk id="2054" creationId="{76A4326B-AFCA-ECC4-4231-3A8F87C766FF}"/>
          </ac:picMkLst>
        </pc:picChg>
      </pc:sldChg>
      <pc:sldChg chg="addSp delSp modSp new mod">
        <pc:chgData name="Uwe Ricken" userId="f02567aecbed924b" providerId="LiveId" clId="{5FE6A977-828B-4359-92F0-4AA3261FBD7C}" dt="2024-12-23T14:14:29.621" v="2760"/>
        <pc:sldMkLst>
          <pc:docMk/>
          <pc:sldMk cId="1823643653" sldId="340"/>
        </pc:sldMkLst>
        <pc:spChg chg="mod">
          <ac:chgData name="Uwe Ricken" userId="f02567aecbed924b" providerId="LiveId" clId="{5FE6A977-828B-4359-92F0-4AA3261FBD7C}" dt="2024-12-23T14:14:29.621" v="2760"/>
          <ac:spMkLst>
            <pc:docMk/>
            <pc:sldMk cId="1823643653" sldId="340"/>
            <ac:spMk id="2" creationId="{0040F899-EE6B-9D37-1AE4-21C4EBBA7B4B}"/>
          </ac:spMkLst>
        </pc:spChg>
        <pc:spChg chg="mod">
          <ac:chgData name="Uwe Ricken" userId="f02567aecbed924b" providerId="LiveId" clId="{5FE6A977-828B-4359-92F0-4AA3261FBD7C}" dt="2024-12-23T14:14:29.621" v="2760"/>
          <ac:spMkLst>
            <pc:docMk/>
            <pc:sldMk cId="1823643653" sldId="340"/>
            <ac:spMk id="3" creationId="{D5C11F9B-D5CD-2A65-F03C-50F9A0984584}"/>
          </ac:spMkLst>
        </pc:spChg>
        <pc:picChg chg="add mod ord">
          <ac:chgData name="Uwe Ricken" userId="f02567aecbed924b" providerId="LiveId" clId="{5FE6A977-828B-4359-92F0-4AA3261FBD7C}" dt="2024-12-23T14:14:29.621" v="2760"/>
          <ac:picMkLst>
            <pc:docMk/>
            <pc:sldMk cId="1823643653" sldId="340"/>
            <ac:picMk id="6" creationId="{31D6CE66-8FCF-B468-D447-8C9BA19F337B}"/>
          </ac:picMkLst>
        </pc:picChg>
      </pc:sldChg>
      <pc:sldChg chg="addSp delSp modSp new mod">
        <pc:chgData name="Uwe Ricken" userId="f02567aecbed924b" providerId="LiveId" clId="{5FE6A977-828B-4359-92F0-4AA3261FBD7C}" dt="2024-12-23T14:14:29.621" v="2760"/>
        <pc:sldMkLst>
          <pc:docMk/>
          <pc:sldMk cId="1817427835" sldId="341"/>
        </pc:sldMkLst>
        <pc:spChg chg="mod">
          <ac:chgData name="Uwe Ricken" userId="f02567aecbed924b" providerId="LiveId" clId="{5FE6A977-828B-4359-92F0-4AA3261FBD7C}" dt="2024-12-23T14:14:29.621" v="2760"/>
          <ac:spMkLst>
            <pc:docMk/>
            <pc:sldMk cId="1817427835" sldId="341"/>
            <ac:spMk id="2" creationId="{6F723960-254C-0907-5845-B331D5CE418E}"/>
          </ac:spMkLst>
        </pc:spChg>
        <pc:spChg chg="mod">
          <ac:chgData name="Uwe Ricken" userId="f02567aecbed924b" providerId="LiveId" clId="{5FE6A977-828B-4359-92F0-4AA3261FBD7C}" dt="2024-12-23T14:14:29.621" v="2760"/>
          <ac:spMkLst>
            <pc:docMk/>
            <pc:sldMk cId="1817427835" sldId="341"/>
            <ac:spMk id="3" creationId="{E5CD2D06-DE0C-4810-E268-11D021E21C77}"/>
          </ac:spMkLst>
        </pc:spChg>
        <pc:picChg chg="add mod ord">
          <ac:chgData name="Uwe Ricken" userId="f02567aecbed924b" providerId="LiveId" clId="{5FE6A977-828B-4359-92F0-4AA3261FBD7C}" dt="2024-11-09T20:40:06.432" v="798" actId="1076"/>
          <ac:picMkLst>
            <pc:docMk/>
            <pc:sldMk cId="1817427835" sldId="341"/>
            <ac:picMk id="6" creationId="{6326EA80-02C7-8A5C-568B-41962E34B4C6}"/>
          </ac:picMkLst>
        </pc:picChg>
      </pc:sldChg>
      <pc:sldChg chg="addSp delSp modSp new mod modClrScheme chgLayout">
        <pc:chgData name="Uwe Ricken" userId="f02567aecbed924b" providerId="LiveId" clId="{5FE6A977-828B-4359-92F0-4AA3261FBD7C}" dt="2024-12-23T14:14:29.621" v="2760"/>
        <pc:sldMkLst>
          <pc:docMk/>
          <pc:sldMk cId="2328171931" sldId="342"/>
        </pc:sldMkLst>
        <pc:spChg chg="add mod ord">
          <ac:chgData name="Uwe Ricken" userId="f02567aecbed924b" providerId="LiveId" clId="{5FE6A977-828B-4359-92F0-4AA3261FBD7C}" dt="2024-12-23T14:14:29.621" v="2760"/>
          <ac:spMkLst>
            <pc:docMk/>
            <pc:sldMk cId="2328171931" sldId="342"/>
            <ac:spMk id="4" creationId="{9403FC54-5AB6-EB8E-C160-68BA7028BD1E}"/>
          </ac:spMkLst>
        </pc:spChg>
        <pc:spChg chg="add mod ord">
          <ac:chgData name="Uwe Ricken" userId="f02567aecbed924b" providerId="LiveId" clId="{5FE6A977-828B-4359-92F0-4AA3261FBD7C}" dt="2024-12-23T14:14:29.621" v="2760"/>
          <ac:spMkLst>
            <pc:docMk/>
            <pc:sldMk cId="2328171931" sldId="342"/>
            <ac:spMk id="5" creationId="{8261D61B-62E5-9230-0E65-F29FB6FC8A8E}"/>
          </ac:spMkLst>
        </pc:spChg>
      </pc:sldChg>
      <pc:sldChg chg="addSp delSp modSp new mod modClrScheme chgLayout">
        <pc:chgData name="Uwe Ricken" userId="f02567aecbed924b" providerId="LiveId" clId="{5FE6A977-828B-4359-92F0-4AA3261FBD7C}" dt="2024-12-23T15:17:55.266" v="2795" actId="20577"/>
        <pc:sldMkLst>
          <pc:docMk/>
          <pc:sldMk cId="4164946493" sldId="343"/>
        </pc:sldMkLst>
        <pc:spChg chg="add mod ord">
          <ac:chgData name="Uwe Ricken" userId="f02567aecbed924b" providerId="LiveId" clId="{5FE6A977-828B-4359-92F0-4AA3261FBD7C}" dt="2024-12-23T15:17:55.266" v="2795" actId="20577"/>
          <ac:spMkLst>
            <pc:docMk/>
            <pc:sldMk cId="4164946493" sldId="343"/>
            <ac:spMk id="5" creationId="{52ED7381-DAF8-0CC9-1CDF-49D02CDCAC01}"/>
          </ac:spMkLst>
        </pc:spChg>
        <pc:spChg chg="add mod ord">
          <ac:chgData name="Uwe Ricken" userId="f02567aecbed924b" providerId="LiveId" clId="{5FE6A977-828B-4359-92F0-4AA3261FBD7C}" dt="2024-12-23T14:14:29.621" v="2760"/>
          <ac:spMkLst>
            <pc:docMk/>
            <pc:sldMk cId="4164946493" sldId="343"/>
            <ac:spMk id="6" creationId="{56026DDA-7B75-F22C-785D-CADE9988780A}"/>
          </ac:spMkLst>
        </pc:spChg>
      </pc:sldChg>
      <pc:sldChg chg="addSp delSp modSp new mod modClrScheme chgLayout">
        <pc:chgData name="Uwe Ricken" userId="f02567aecbed924b" providerId="LiveId" clId="{5FE6A977-828B-4359-92F0-4AA3261FBD7C}" dt="2024-12-23T15:18:01.337" v="2801" actId="20577"/>
        <pc:sldMkLst>
          <pc:docMk/>
          <pc:sldMk cId="4155268874" sldId="344"/>
        </pc:sldMkLst>
        <pc:spChg chg="mod ord">
          <ac:chgData name="Uwe Ricken" userId="f02567aecbed924b" providerId="LiveId" clId="{5FE6A977-828B-4359-92F0-4AA3261FBD7C}" dt="2024-12-23T15:18:01.337" v="2801" actId="20577"/>
          <ac:spMkLst>
            <pc:docMk/>
            <pc:sldMk cId="4155268874" sldId="344"/>
            <ac:spMk id="2" creationId="{729E1F62-D3F9-22C0-5FC4-15D6BC48B384}"/>
          </ac:spMkLst>
        </pc:spChg>
        <pc:spChg chg="mod ord">
          <ac:chgData name="Uwe Ricken" userId="f02567aecbed924b" providerId="LiveId" clId="{5FE6A977-828B-4359-92F0-4AA3261FBD7C}" dt="2024-12-23T14:14:53.061" v="2763" actId="27636"/>
          <ac:spMkLst>
            <pc:docMk/>
            <pc:sldMk cId="4155268874" sldId="344"/>
            <ac:spMk id="3" creationId="{8F86535C-6B8A-1020-24C2-3B40252003A9}"/>
          </ac:spMkLst>
        </pc:spChg>
        <pc:spChg chg="add del mod ord">
          <ac:chgData name="Uwe Ricken" userId="f02567aecbed924b" providerId="LiveId" clId="{5FE6A977-828B-4359-92F0-4AA3261FBD7C}" dt="2024-12-23T14:14:58.363" v="2764" actId="22"/>
          <ac:spMkLst>
            <pc:docMk/>
            <pc:sldMk cId="4155268874" sldId="344"/>
            <ac:spMk id="4" creationId="{180159F5-115D-09B6-DA2E-0803F5DF7810}"/>
          </ac:spMkLst>
        </pc:spChg>
        <pc:picChg chg="add mod ord">
          <ac:chgData name="Uwe Ricken" userId="f02567aecbed924b" providerId="LiveId" clId="{5FE6A977-828B-4359-92F0-4AA3261FBD7C}" dt="2024-12-23T14:15:17.386" v="2766" actId="14861"/>
          <ac:picMkLst>
            <pc:docMk/>
            <pc:sldMk cId="4155268874" sldId="344"/>
            <ac:picMk id="6" creationId="{CA123964-A637-F182-9BC8-5AB5D76803C3}"/>
          </ac:picMkLst>
        </pc:picChg>
      </pc:sldChg>
      <pc:sldChg chg="addSp delSp modSp new mod modClrScheme chgLayout">
        <pc:chgData name="Uwe Ricken" userId="f02567aecbed924b" providerId="LiveId" clId="{5FE6A977-828B-4359-92F0-4AA3261FBD7C}" dt="2024-12-23T15:21:55.286" v="2891" actId="20577"/>
        <pc:sldMkLst>
          <pc:docMk/>
          <pc:sldMk cId="3652038028" sldId="345"/>
        </pc:sldMkLst>
        <pc:spChg chg="add mod ord">
          <ac:chgData name="Uwe Ricken" userId="f02567aecbed924b" providerId="LiveId" clId="{5FE6A977-828B-4359-92F0-4AA3261FBD7C}" dt="2024-12-23T14:14:29.621" v="2760"/>
          <ac:spMkLst>
            <pc:docMk/>
            <pc:sldMk cId="3652038028" sldId="345"/>
            <ac:spMk id="4" creationId="{11370DAF-B7B4-D9B5-6CC8-D2CDCEFD8C7E}"/>
          </ac:spMkLst>
        </pc:spChg>
        <pc:spChg chg="add mod ord">
          <ac:chgData name="Uwe Ricken" userId="f02567aecbed924b" providerId="LiveId" clId="{5FE6A977-828B-4359-92F0-4AA3261FBD7C}" dt="2024-12-23T15:21:55.286" v="2891" actId="20577"/>
          <ac:spMkLst>
            <pc:docMk/>
            <pc:sldMk cId="3652038028" sldId="345"/>
            <ac:spMk id="5" creationId="{0F6657EA-C526-1DA9-88E9-04AC462B1B78}"/>
          </ac:spMkLst>
        </pc:spChg>
      </pc:sldChg>
      <pc:sldChg chg="modSp new mod">
        <pc:chgData name="Uwe Ricken" userId="f02567aecbed924b" providerId="LiveId" clId="{5FE6A977-828B-4359-92F0-4AA3261FBD7C}" dt="2024-12-23T16:16:13.200" v="3342" actId="20577"/>
        <pc:sldMkLst>
          <pc:docMk/>
          <pc:sldMk cId="1275382174" sldId="346"/>
        </pc:sldMkLst>
        <pc:spChg chg="mod">
          <ac:chgData name="Uwe Ricken" userId="f02567aecbed924b" providerId="LiveId" clId="{5FE6A977-828B-4359-92F0-4AA3261FBD7C}" dt="2024-12-23T16:16:13.200" v="3342" actId="20577"/>
          <ac:spMkLst>
            <pc:docMk/>
            <pc:sldMk cId="1275382174" sldId="346"/>
            <ac:spMk id="2" creationId="{116EB023-6951-7EFF-FE4D-2047F18A9DF8}"/>
          </ac:spMkLst>
        </pc:spChg>
        <pc:spChg chg="mod">
          <ac:chgData name="Uwe Ricken" userId="f02567aecbed924b" providerId="LiveId" clId="{5FE6A977-828B-4359-92F0-4AA3261FBD7C}" dt="2024-12-23T16:15:30.867" v="3295" actId="113"/>
          <ac:spMkLst>
            <pc:docMk/>
            <pc:sldMk cId="1275382174" sldId="346"/>
            <ac:spMk id="3" creationId="{3A8154F0-962D-21DD-4A9F-7CFF4A489FD1}"/>
          </ac:spMkLst>
        </pc:spChg>
      </pc:sldChg>
      <pc:sldChg chg="modSp new mod">
        <pc:chgData name="Uwe Ricken" userId="f02567aecbed924b" providerId="LiveId" clId="{5FE6A977-828B-4359-92F0-4AA3261FBD7C}" dt="2024-12-23T16:16:23.824" v="3358" actId="20577"/>
        <pc:sldMkLst>
          <pc:docMk/>
          <pc:sldMk cId="2156939699" sldId="347"/>
        </pc:sldMkLst>
        <pc:spChg chg="mod">
          <ac:chgData name="Uwe Ricken" userId="f02567aecbed924b" providerId="LiveId" clId="{5FE6A977-828B-4359-92F0-4AA3261FBD7C}" dt="2024-12-23T16:16:23.824" v="3358" actId="20577"/>
          <ac:spMkLst>
            <pc:docMk/>
            <pc:sldMk cId="2156939699" sldId="347"/>
            <ac:spMk id="2" creationId="{34FBCE3D-0415-83FB-7AA5-95F3ADFD84D7}"/>
          </ac:spMkLst>
        </pc:spChg>
        <pc:spChg chg="mod">
          <ac:chgData name="Uwe Ricken" userId="f02567aecbed924b" providerId="LiveId" clId="{5FE6A977-828B-4359-92F0-4AA3261FBD7C}" dt="2024-12-23T16:15:42.724" v="3297" actId="113"/>
          <ac:spMkLst>
            <pc:docMk/>
            <pc:sldMk cId="2156939699" sldId="347"/>
            <ac:spMk id="3" creationId="{3157281D-DF73-5D1C-793E-C5F1FC480217}"/>
          </ac:spMkLst>
        </pc:spChg>
      </pc:sldChg>
      <pc:sldChg chg="addSp modSp new mod">
        <pc:chgData name="Uwe Ricken" userId="f02567aecbed924b" providerId="LiveId" clId="{5FE6A977-828B-4359-92F0-4AA3261FBD7C}" dt="2024-12-23T14:14:29.621" v="2760"/>
        <pc:sldMkLst>
          <pc:docMk/>
          <pc:sldMk cId="2064444204" sldId="348"/>
        </pc:sldMkLst>
        <pc:spChg chg="mod">
          <ac:chgData name="Uwe Ricken" userId="f02567aecbed924b" providerId="LiveId" clId="{5FE6A977-828B-4359-92F0-4AA3261FBD7C}" dt="2024-12-23T14:14:29.621" v="2760"/>
          <ac:spMkLst>
            <pc:docMk/>
            <pc:sldMk cId="2064444204" sldId="348"/>
            <ac:spMk id="2" creationId="{5929B96C-0DE2-8F09-00CD-17B4A907B4A6}"/>
          </ac:spMkLst>
        </pc:spChg>
        <pc:spChg chg="mod">
          <ac:chgData name="Uwe Ricken" userId="f02567aecbed924b" providerId="LiveId" clId="{5FE6A977-828B-4359-92F0-4AA3261FBD7C}" dt="2024-12-23T14:14:29.621" v="2760"/>
          <ac:spMkLst>
            <pc:docMk/>
            <pc:sldMk cId="2064444204" sldId="348"/>
            <ac:spMk id="3" creationId="{B6CE4927-DE5C-8AA8-2BE1-6744CA19BE1F}"/>
          </ac:spMkLst>
        </pc:spChg>
        <pc:picChg chg="add">
          <ac:chgData name="Uwe Ricken" userId="f02567aecbed924b" providerId="LiveId" clId="{5FE6A977-828B-4359-92F0-4AA3261FBD7C}" dt="2024-11-11T16:19:50.760" v="2028" actId="22"/>
          <ac:picMkLst>
            <pc:docMk/>
            <pc:sldMk cId="2064444204" sldId="348"/>
            <ac:picMk id="5" creationId="{07EC223D-AA95-3117-6826-7A352619B067}"/>
          </ac:picMkLst>
        </pc:picChg>
      </pc:sldChg>
      <pc:sldChg chg="addSp delSp modSp new mod modClrScheme chgLayout">
        <pc:chgData name="Uwe Ricken" userId="f02567aecbed924b" providerId="LiveId" clId="{5FE6A977-828B-4359-92F0-4AA3261FBD7C}" dt="2024-12-23T14:14:29.621" v="2760"/>
        <pc:sldMkLst>
          <pc:docMk/>
          <pc:sldMk cId="3550364278" sldId="349"/>
        </pc:sldMkLst>
        <pc:spChg chg="mod ord">
          <ac:chgData name="Uwe Ricken" userId="f02567aecbed924b" providerId="LiveId" clId="{5FE6A977-828B-4359-92F0-4AA3261FBD7C}" dt="2024-12-23T14:14:29.621" v="2760"/>
          <ac:spMkLst>
            <pc:docMk/>
            <pc:sldMk cId="3550364278" sldId="349"/>
            <ac:spMk id="2" creationId="{F7A6C95F-FCB1-A51E-BF18-16623A9BED5D}"/>
          </ac:spMkLst>
        </pc:spChg>
        <pc:spChg chg="mod ord">
          <ac:chgData name="Uwe Ricken" userId="f02567aecbed924b" providerId="LiveId" clId="{5FE6A977-828B-4359-92F0-4AA3261FBD7C}" dt="2024-12-23T10:03:12.958" v="2271" actId="255"/>
          <ac:spMkLst>
            <pc:docMk/>
            <pc:sldMk cId="3550364278" sldId="349"/>
            <ac:spMk id="3" creationId="{1CC3EFE6-35B9-9AA1-35A3-B1D8A4A7FE9F}"/>
          </ac:spMkLst>
        </pc:spChg>
        <pc:picChg chg="add mod ord">
          <ac:chgData name="Uwe Ricken" userId="f02567aecbed924b" providerId="LiveId" clId="{5FE6A977-828B-4359-92F0-4AA3261FBD7C}" dt="2024-12-10T05:31:08.697" v="2208" actId="1076"/>
          <ac:picMkLst>
            <pc:docMk/>
            <pc:sldMk cId="3550364278" sldId="349"/>
            <ac:picMk id="6" creationId="{9ECD77DE-80D1-4DC4-6DEB-FD6887C451D0}"/>
          </ac:picMkLst>
        </pc:picChg>
      </pc:sldChg>
      <pc:sldChg chg="modSp mod">
        <pc:chgData name="Uwe Ricken" userId="f02567aecbed924b" providerId="LiveId" clId="{5FE6A977-828B-4359-92F0-4AA3261FBD7C}" dt="2024-12-23T16:14:37.603" v="3293" actId="20577"/>
        <pc:sldMkLst>
          <pc:docMk/>
          <pc:sldMk cId="1311573841" sldId="350"/>
        </pc:sldMkLst>
        <pc:spChg chg="mod">
          <ac:chgData name="Uwe Ricken" userId="f02567aecbed924b" providerId="LiveId" clId="{5FE6A977-828B-4359-92F0-4AA3261FBD7C}" dt="2024-12-23T14:16:28.010" v="2789" actId="20577"/>
          <ac:spMkLst>
            <pc:docMk/>
            <pc:sldMk cId="1311573841" sldId="350"/>
            <ac:spMk id="2" creationId="{97A56B76-8DFF-FA77-B3F1-770EEE365CE5}"/>
          </ac:spMkLst>
        </pc:spChg>
        <pc:spChg chg="mod">
          <ac:chgData name="Uwe Ricken" userId="f02567aecbed924b" providerId="LiveId" clId="{5FE6A977-828B-4359-92F0-4AA3261FBD7C}" dt="2024-12-23T16:14:37.603" v="3293" actId="20577"/>
          <ac:spMkLst>
            <pc:docMk/>
            <pc:sldMk cId="1311573841" sldId="350"/>
            <ac:spMk id="3" creationId="{53DA8CB9-CD42-3195-691F-49C817CF1EC5}"/>
          </ac:spMkLst>
        </pc:spChg>
      </pc:sldChg>
      <pc:sldChg chg="modSp add del mod">
        <pc:chgData name="Uwe Ricken" userId="f02567aecbed924b" providerId="LiveId" clId="{5FE6A977-828B-4359-92F0-4AA3261FBD7C}" dt="2024-12-23T14:16:04.643" v="2767" actId="2696"/>
        <pc:sldMkLst>
          <pc:docMk/>
          <pc:sldMk cId="1463189153" sldId="350"/>
        </pc:sldMkLst>
        <pc:spChg chg="mod">
          <ac:chgData name="Uwe Ricken" userId="f02567aecbed924b" providerId="LiveId" clId="{5FE6A977-828B-4359-92F0-4AA3261FBD7C}" dt="2024-12-23T14:14:29.621" v="2760"/>
          <ac:spMkLst>
            <pc:docMk/>
            <pc:sldMk cId="1463189153" sldId="350"/>
            <ac:spMk id="2" creationId="{00449F40-129A-DB2D-F16B-A26E09CE6AED}"/>
          </ac:spMkLst>
        </pc:spChg>
        <pc:spChg chg="mod">
          <ac:chgData name="Uwe Ricken" userId="f02567aecbed924b" providerId="LiveId" clId="{5FE6A977-828B-4359-92F0-4AA3261FBD7C}" dt="2024-12-23T14:14:29.621" v="2760"/>
          <ac:spMkLst>
            <pc:docMk/>
            <pc:sldMk cId="1463189153" sldId="350"/>
            <ac:spMk id="3" creationId="{E75EA23F-BE60-8997-DA5E-A521AFEFFF89}"/>
          </ac:spMkLst>
        </pc:spChg>
      </pc:sldChg>
      <pc:sldChg chg="addSp delSp modSp new mod modClrScheme chgLayout">
        <pc:chgData name="Uwe Ricken" userId="f02567aecbed924b" providerId="LiveId" clId="{5FE6A977-828B-4359-92F0-4AA3261FBD7C}" dt="2024-12-23T16:16:40.494" v="3369" actId="700"/>
        <pc:sldMkLst>
          <pc:docMk/>
          <pc:sldMk cId="1743379650" sldId="351"/>
        </pc:sldMkLst>
        <pc:spChg chg="mod ord">
          <ac:chgData name="Uwe Ricken" userId="f02567aecbed924b" providerId="LiveId" clId="{5FE6A977-828B-4359-92F0-4AA3261FBD7C}" dt="2024-12-23T16:16:40.494" v="3369" actId="700"/>
          <ac:spMkLst>
            <pc:docMk/>
            <pc:sldMk cId="1743379650" sldId="351"/>
            <ac:spMk id="2" creationId="{C3F61C82-AE21-672C-7462-A5E402111440}"/>
          </ac:spMkLst>
        </pc:spChg>
        <pc:spChg chg="del mod ord">
          <ac:chgData name="Uwe Ricken" userId="f02567aecbed924b" providerId="LiveId" clId="{5FE6A977-828B-4359-92F0-4AA3261FBD7C}" dt="2024-12-23T16:16:40.494" v="3369" actId="700"/>
          <ac:spMkLst>
            <pc:docMk/>
            <pc:sldMk cId="1743379650" sldId="351"/>
            <ac:spMk id="3" creationId="{70865052-03D1-C03A-7DDD-00D0E277DA85}"/>
          </ac:spMkLst>
        </pc:spChg>
        <pc:spChg chg="add mod ord">
          <ac:chgData name="Uwe Ricken" userId="f02567aecbed924b" providerId="LiveId" clId="{5FE6A977-828B-4359-92F0-4AA3261FBD7C}" dt="2024-12-23T16:16:40.494" v="3369" actId="700"/>
          <ac:spMkLst>
            <pc:docMk/>
            <pc:sldMk cId="1743379650" sldId="351"/>
            <ac:spMk id="4" creationId="{35A56122-B5DB-9476-584C-79DB6AD81415}"/>
          </ac:spMkLst>
        </pc:spChg>
        <pc:spChg chg="add mod ord">
          <ac:chgData name="Uwe Ricken" userId="f02567aecbed924b" providerId="LiveId" clId="{5FE6A977-828B-4359-92F0-4AA3261FBD7C}" dt="2024-12-23T16:16:40.494" v="3369" actId="700"/>
          <ac:spMkLst>
            <pc:docMk/>
            <pc:sldMk cId="1743379650" sldId="351"/>
            <ac:spMk id="5" creationId="{3EBA91E6-05E1-DE6A-0D06-E15AB8141FCC}"/>
          </ac:spMkLst>
        </pc:spChg>
      </pc:sldChg>
      <pc:sldMasterChg chg="modSp del mod modSldLayout">
        <pc:chgData name="Uwe Ricken" userId="f02567aecbed924b" providerId="LiveId" clId="{5FE6A977-828B-4359-92F0-4AA3261FBD7C}" dt="2024-12-23T14:13:54.792" v="2758" actId="2696"/>
        <pc:sldMasterMkLst>
          <pc:docMk/>
          <pc:sldMasterMk cId="2579922962" sldId="2147483660"/>
        </pc:sldMasterMkLst>
        <pc:sldLayoutChg chg="modSp">
          <pc:chgData name="Uwe Ricken" userId="f02567aecbed924b" providerId="LiveId" clId="{5FE6A977-828B-4359-92F0-4AA3261FBD7C}" dt="2024-11-09T16:38:25.506" v="122" actId="2711"/>
          <pc:sldLayoutMkLst>
            <pc:docMk/>
            <pc:sldMasterMk cId="2579922962" sldId="2147483660"/>
            <pc:sldLayoutMk cId="3466719787" sldId="2147483661"/>
          </pc:sldLayoutMkLst>
        </pc:sldLayoutChg>
        <pc:sldLayoutChg chg="modSp mod">
          <pc:chgData name="Uwe Ricken" userId="f02567aecbed924b" providerId="LiveId" clId="{5FE6A977-828B-4359-92F0-4AA3261FBD7C}" dt="2024-11-09T23:26:37.431" v="1919" actId="790"/>
          <pc:sldLayoutMkLst>
            <pc:docMk/>
            <pc:sldMasterMk cId="2579922962" sldId="2147483660"/>
            <pc:sldLayoutMk cId="3956801366" sldId="2147483662"/>
          </pc:sldLayoutMkLst>
        </pc:sldLayoutChg>
        <pc:sldLayoutChg chg="modSp mod">
          <pc:chgData name="Uwe Ricken" userId="f02567aecbed924b" providerId="LiveId" clId="{5FE6A977-828B-4359-92F0-4AA3261FBD7C}" dt="2024-11-09T19:40:32.424" v="532" actId="255"/>
          <pc:sldLayoutMkLst>
            <pc:docMk/>
            <pc:sldMasterMk cId="2579922962" sldId="2147483660"/>
            <pc:sldLayoutMk cId="1765519820" sldId="2147483663"/>
          </pc:sldLayoutMkLst>
        </pc:sldLayoutChg>
        <pc:sldLayoutChg chg="addSp delSp modSp mod">
          <pc:chgData name="Uwe Ricken" userId="f02567aecbed924b" providerId="LiveId" clId="{5FE6A977-828B-4359-92F0-4AA3261FBD7C}" dt="2024-11-09T17:06:46.250" v="266"/>
          <pc:sldLayoutMkLst>
            <pc:docMk/>
            <pc:sldMasterMk cId="2579922962" sldId="2147483660"/>
            <pc:sldLayoutMk cId="1618762021" sldId="2147483664"/>
          </pc:sldLayoutMkLst>
        </pc:sldLayoutChg>
        <pc:sldLayoutChg chg="addSp delSp modSp mod">
          <pc:chgData name="Uwe Ricken" userId="f02567aecbed924b" providerId="LiveId" clId="{5FE6A977-828B-4359-92F0-4AA3261FBD7C}" dt="2024-11-09T17:07:20.726" v="270" actId="255"/>
          <pc:sldLayoutMkLst>
            <pc:docMk/>
            <pc:sldMasterMk cId="2579922962" sldId="2147483660"/>
            <pc:sldLayoutMk cId="92837084" sldId="2147483665"/>
          </pc:sldLayoutMkLst>
        </pc:sldLayoutChg>
      </pc:sldMasterChg>
      <pc:sldMasterChg chg="del">
        <pc:chgData name="Uwe Ricken" userId="f02567aecbed924b" providerId="LiveId" clId="{5FE6A977-828B-4359-92F0-4AA3261FBD7C}" dt="2024-12-23T14:13:59.199" v="2759" actId="2696"/>
        <pc:sldMasterMkLst>
          <pc:docMk/>
          <pc:sldMasterMk cId="648505629" sldId="2147483667"/>
        </pc:sldMasterMkLst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B63C78-F46A-42B2-BCDE-B4D920D39058}" type="datetimeFigureOut">
              <a:rPr lang="de-DE" smtClean="0"/>
              <a:t>23.12.2024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D5F965-EADC-41B6-9D17-C184A12BE1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44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3F98B-DCFC-47FF-B222-63D8297F327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4165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44245" y="1665289"/>
            <a:ext cx="11510683" cy="1763712"/>
          </a:xfrm>
        </p:spPr>
        <p:txBody>
          <a:bodyPr anchor="b">
            <a:normAutofit/>
          </a:bodyPr>
          <a:lstStyle>
            <a:lvl1pPr algn="ctr">
              <a:defRPr sz="4000" b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44245" y="3602042"/>
            <a:ext cx="11510683" cy="201195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67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de-DE" noProof="0"/>
              <a:t>Master-Untertitelformat 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8652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964" y="441325"/>
            <a:ext cx="9037636" cy="1116014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4964" y="1665288"/>
            <a:ext cx="11522075" cy="4572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8462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965" y="441325"/>
            <a:ext cx="9037635" cy="111601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4964" y="1665288"/>
            <a:ext cx="5581743" cy="4572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71708" y="1665290"/>
            <a:ext cx="5585331" cy="4571999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43305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965" y="441325"/>
            <a:ext cx="8640761" cy="111601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5614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b Berater - Coding Exa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68065" y="1678741"/>
            <a:ext cx="6488975" cy="455854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Lucida Console" panose="020B0609040504020204" pitchFamily="49" charset="0"/>
              </a:defRPr>
            </a:lvl1pPr>
            <a:lvl2pPr marL="457166" indent="0">
              <a:buNone/>
              <a:defRPr sz="1600">
                <a:latin typeface="Lucida Console" panose="020B0609040504020204" pitchFamily="49" charset="0"/>
              </a:defRPr>
            </a:lvl2pPr>
            <a:lvl3pPr marL="914330" indent="0">
              <a:buNone/>
              <a:defRPr sz="1600">
                <a:latin typeface="Lucida Console" panose="020B0609040504020204" pitchFamily="49" charset="0"/>
              </a:defRPr>
            </a:lvl3pPr>
            <a:lvl4pPr marL="1371496" indent="0">
              <a:buNone/>
              <a:defRPr sz="1600">
                <a:latin typeface="Lucida Console" panose="020B0609040504020204" pitchFamily="49" charset="0"/>
              </a:defRPr>
            </a:lvl4pPr>
            <a:lvl5pPr marL="1828664" indent="0">
              <a:buNone/>
              <a:defRPr sz="1600">
                <a:latin typeface="Lucida Console" panose="020B0609040504020204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34964" y="1678741"/>
            <a:ext cx="5033101" cy="4558548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 sz="1600"/>
            </a:lvl1pPr>
            <a:lvl2pPr marL="457155" indent="0">
              <a:buNone/>
              <a:defRPr sz="1467"/>
            </a:lvl2pPr>
            <a:lvl3pPr marL="914309" indent="0">
              <a:buNone/>
              <a:defRPr sz="1200"/>
            </a:lvl3pPr>
            <a:lvl4pPr marL="1371464" indent="0">
              <a:buNone/>
              <a:defRPr sz="1067"/>
            </a:lvl4pPr>
            <a:lvl5pPr marL="1828618" indent="0">
              <a:buNone/>
              <a:defRPr sz="1067"/>
            </a:lvl5pPr>
            <a:lvl6pPr marL="2285774" indent="0">
              <a:buNone/>
              <a:defRPr sz="1067"/>
            </a:lvl6pPr>
            <a:lvl7pPr marL="2742926" indent="0">
              <a:buNone/>
              <a:defRPr sz="1067"/>
            </a:lvl7pPr>
            <a:lvl8pPr marL="3200080" indent="0">
              <a:buNone/>
              <a:defRPr sz="1067"/>
            </a:lvl8pPr>
            <a:lvl9pPr marL="3657235" indent="0">
              <a:buNone/>
              <a:defRPr sz="1067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A12C8F18-4741-03DA-3F19-FC0858FBF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2" y="441325"/>
            <a:ext cx="9037637" cy="111601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5019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1" y="449032"/>
            <a:ext cx="9037240" cy="1108306"/>
          </a:xfrm>
          <a:prstGeom prst="rect">
            <a:avLst/>
          </a:prstGeom>
        </p:spPr>
        <p:txBody>
          <a:bodyPr anchor="ctr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5360" y="1665288"/>
            <a:ext cx="5664629" cy="464403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2011" y="1665288"/>
            <a:ext cx="5664629" cy="464403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76213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b-berater.de/" TargetMode="Externa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54107" y="450850"/>
            <a:ext cx="9018492" cy="1102353"/>
          </a:xfrm>
          <a:prstGeom prst="rect">
            <a:avLst/>
          </a:prstGeom>
        </p:spPr>
        <p:txBody>
          <a:bodyPr vert="horz" lIns="68579" tIns="34289" rIns="68579" bIns="34289" rtlCol="0" anchor="ctr">
            <a:normAutofit/>
          </a:bodyPr>
          <a:lstStyle/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54106" y="1665288"/>
            <a:ext cx="11490063" cy="4571999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/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Ebene</a:t>
            </a:r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Ebene</a:t>
            </a:r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Ebene</a:t>
            </a:r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Ebene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9372600" y="450848"/>
            <a:ext cx="247156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noProof="0" dirty="0">
                <a:solidFill>
                  <a:schemeClr val="accent1"/>
                </a:solidFill>
                <a:latin typeface="Calibri" panose="020F0502020204030204" pitchFamily="34" charset="0"/>
              </a:rPr>
              <a:t>db </a:t>
            </a:r>
            <a:r>
              <a:rPr lang="en-US" sz="2400" b="1" noProof="0" dirty="0">
                <a:latin typeface="Calibri" panose="020F0502020204030204" pitchFamily="34" charset="0"/>
              </a:rPr>
              <a:t>Berater GmbH</a:t>
            </a:r>
          </a:p>
          <a:p>
            <a:pPr algn="r"/>
            <a:r>
              <a:rPr lang="en-US" sz="1000" b="1" noProof="0" dirty="0" err="1"/>
              <a:t>Planung</a:t>
            </a:r>
            <a:r>
              <a:rPr lang="en-US" sz="1000" b="1" noProof="0" dirty="0"/>
              <a:t> – Installation</a:t>
            </a:r>
            <a:r>
              <a:rPr lang="en-US" sz="1000" b="1" baseline="0" noProof="0" dirty="0"/>
              <a:t> – </a:t>
            </a:r>
            <a:r>
              <a:rPr lang="en-US" sz="1000" b="1" baseline="0" noProof="0" dirty="0" err="1"/>
              <a:t>Optimierung</a:t>
            </a:r>
            <a:br>
              <a:rPr lang="en-US" sz="1000" b="1" baseline="0" noProof="0" dirty="0"/>
            </a:br>
            <a:br>
              <a:rPr lang="en-US" sz="1000" b="1" baseline="0" noProof="0" dirty="0"/>
            </a:br>
            <a:endParaRPr lang="en-US" sz="1000" b="1" noProof="0" dirty="0"/>
          </a:p>
          <a:p>
            <a:pPr algn="r"/>
            <a:r>
              <a:rPr lang="en-US" sz="1000" b="1" noProof="0" dirty="0">
                <a:hlinkClick r:id="rId8"/>
              </a:rPr>
              <a:t>http://www.db-berater.de</a:t>
            </a:r>
            <a:endParaRPr lang="en-US" sz="1000" b="1" noProof="0" dirty="0"/>
          </a:p>
          <a:p>
            <a:pPr algn="r"/>
            <a:r>
              <a:rPr lang="en-US" sz="1000" b="1" noProof="0" dirty="0"/>
              <a:t>info@db-berater.de</a:t>
            </a:r>
          </a:p>
        </p:txBody>
      </p:sp>
      <p:cxnSp>
        <p:nvCxnSpPr>
          <p:cNvPr id="6" name="Gerader Verbinder 5"/>
          <p:cNvCxnSpPr/>
          <p:nvPr/>
        </p:nvCxnSpPr>
        <p:spPr>
          <a:xfrm>
            <a:off x="354106" y="6303981"/>
            <a:ext cx="114900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354106" y="6390043"/>
            <a:ext cx="2141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accent1"/>
                </a:solidFill>
              </a:rPr>
              <a:t>Author: </a:t>
            </a:r>
            <a:r>
              <a:rPr lang="en-US" sz="1200" b="1" noProof="0" dirty="0"/>
              <a:t>Uwe Ricken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8971879" y="6390043"/>
            <a:ext cx="2872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noProof="0" dirty="0">
                <a:solidFill>
                  <a:schemeClr val="accent1"/>
                </a:solidFill>
              </a:rPr>
              <a:t>© </a:t>
            </a:r>
            <a:r>
              <a:rPr lang="en-US" sz="1200" b="1" noProof="0" dirty="0"/>
              <a:t>db</a:t>
            </a:r>
            <a:r>
              <a:rPr lang="en-US" sz="1200" b="1" baseline="0" noProof="0" dirty="0"/>
              <a:t> Berater GmbH (2024)</a:t>
            </a:r>
            <a:endParaRPr lang="en-US" sz="1200" b="1" noProof="0" dirty="0"/>
          </a:p>
        </p:txBody>
      </p:sp>
    </p:spTree>
    <p:extLst>
      <p:ext uri="{BB962C8B-B14F-4D97-AF65-F5344CB8AC3E}">
        <p14:creationId xmlns:p14="http://schemas.microsoft.com/office/powerpoint/2010/main" val="162783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</p:sldLayoutIdLst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5B9BD5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78">
          <p15:clr>
            <a:srgbClr val="F26B43"/>
          </p15:clr>
        </p15:guide>
        <p15:guide id="2" pos="3840">
          <p15:clr>
            <a:srgbClr val="F26B43"/>
          </p15:clr>
        </p15:guide>
        <p15:guide id="4" orient="horz" pos="1049">
          <p15:clr>
            <a:srgbClr val="F26B43"/>
          </p15:clr>
        </p15:guide>
        <p15:guide id="5" orient="horz" pos="3929">
          <p15:clr>
            <a:srgbClr val="F26B43"/>
          </p15:clr>
        </p15:guide>
        <p15:guide id="7" pos="7469">
          <p15:clr>
            <a:srgbClr val="F26B43"/>
          </p15:clr>
        </p15:guide>
        <p15:guide id="8" pos="5904">
          <p15:clr>
            <a:srgbClr val="F26B43"/>
          </p15:clr>
        </p15:guide>
        <p15:guide id="9" orient="horz" pos="210" userDrawn="1">
          <p15:clr>
            <a:srgbClr val="F26B43"/>
          </p15:clr>
        </p15:guide>
        <p15:guide id="10" pos="211" userDrawn="1">
          <p15:clr>
            <a:srgbClr val="F26B43"/>
          </p15:clr>
        </p15:guide>
        <p15:guide id="11" pos="5654" userDrawn="1">
          <p15:clr>
            <a:srgbClr val="F26B43"/>
          </p15:clr>
        </p15:guide>
        <p15:guide id="12" orient="horz" pos="98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mailto:uwe.ricken@db-berater.de" TargetMode="External"/><Relationship Id="rId7" Type="http://schemas.openxmlformats.org/officeDocument/2006/relationships/image" Target="../media/image2.jpg"/><Relationship Id="rId2" Type="http://schemas.openxmlformats.org/officeDocument/2006/relationships/hyperlink" Target="http://www.db-berater.de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hyperlink" Target="https://www.linkedin.com/in/uwericken" TargetMode="External"/><Relationship Id="rId4" Type="http://schemas.openxmlformats.org/officeDocument/2006/relationships/hyperlink" Target="http://www.sqlmaster.de/" TargetMode="External"/><Relationship Id="rId9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ricken1964/Workshop---Making-Bad-Codes-Better" TargetMode="External"/><Relationship Id="rId2" Type="http://schemas.openxmlformats.org/officeDocument/2006/relationships/hyperlink" Target="https://www.db-berater.de/downloads/ERP_DEMO_2012.BAK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optimization</a:t>
            </a:r>
            <a:br>
              <a:rPr lang="en-US" dirty="0"/>
            </a:br>
            <a:r>
              <a:rPr lang="en-US" dirty="0"/>
              <a:t>of badly written SQL code</a:t>
            </a:r>
            <a:br>
              <a:rPr lang="en-US" dirty="0"/>
            </a:b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Enhancing Database Efficiency for Faster, More Scalable Applications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Uwe Ricken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337072" y="4389107"/>
            <a:ext cx="11325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>
                <a:solidFill>
                  <a:srgbClr val="165364"/>
                </a:solidFill>
                <a:latin typeface="verdana" panose="020B0604030504040204" pitchFamily="34" charset="0"/>
              </a:rPr>
              <a:t>No link </a:t>
            </a:r>
            <a:r>
              <a:rPr lang="de-DE" sz="3200" b="1" dirty="0" err="1">
                <a:solidFill>
                  <a:srgbClr val="165364"/>
                </a:solidFill>
                <a:latin typeface="verdana" panose="020B0604030504040204" pitchFamily="34" charset="0"/>
              </a:rPr>
              <a:t>available</a:t>
            </a:r>
            <a:endParaRPr lang="de-DE" sz="3200" b="1" dirty="0"/>
          </a:p>
        </p:txBody>
      </p:sp>
    </p:spTree>
    <p:extLst>
      <p:ext uri="{BB962C8B-B14F-4D97-AF65-F5344CB8AC3E}">
        <p14:creationId xmlns:p14="http://schemas.microsoft.com/office/powerpoint/2010/main" val="4067710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2B2F7-6330-8DE4-12BB-9DFCE042C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Query Store – Microsoft SQL Server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39F169E-B0D3-D695-A625-3F137918505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/>
              <a:t>When a query gets compiled for the first time, query text and the initial plan are sent to Query Store.</a:t>
            </a:r>
          </a:p>
          <a:p>
            <a:pPr lvl="1"/>
            <a:r>
              <a:rPr lang="en-US" dirty="0"/>
              <a:t>When a query gets recompiled, the plan is updated in Query Store.</a:t>
            </a:r>
          </a:p>
          <a:p>
            <a:pPr lvl="1"/>
            <a:r>
              <a:rPr lang="en-US" dirty="0"/>
              <a:t>If a new plan is created, Query Store adds the new plan entry for the query and keeps the previous ones along with their execution statistics.</a:t>
            </a:r>
          </a:p>
          <a:p>
            <a:pPr lvl="1"/>
            <a:r>
              <a:rPr lang="en-US" dirty="0"/>
              <a:t>Upon the query execution, runtime statistics are sent to Query Store.</a:t>
            </a:r>
          </a:p>
          <a:p>
            <a:pPr lvl="1"/>
            <a:r>
              <a:rPr lang="en-US" dirty="0"/>
              <a:t>During the compile and check for recompile phases, SQL Server determines if there's a plan in Query Store that should be applied for the currently running query.</a:t>
            </a:r>
            <a:endParaRPr lang="de-DE" dirty="0"/>
          </a:p>
        </p:txBody>
      </p:sp>
      <p:pic>
        <p:nvPicPr>
          <p:cNvPr id="2054" name="Picture 6" descr="Query Store process plan">
            <a:extLst>
              <a:ext uri="{FF2B5EF4-FFF2-40B4-BE49-F238E27FC236}">
                <a16:creationId xmlns:a16="http://schemas.microsoft.com/office/drawing/2014/main" id="{76A4326B-AFCA-ECC4-4231-3A8F87C766F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295" y="1665288"/>
            <a:ext cx="5584825" cy="2381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6455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40F899-EE6B-9D37-1AE4-21C4EBBA7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Query Store – Recommended Settings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C11F9B-D5CD-2A65-F03C-50F9A098458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tabLst>
                <a:tab pos="5019675" algn="r"/>
              </a:tabLst>
            </a:pPr>
            <a:r>
              <a:rPr lang="de-DE" dirty="0"/>
              <a:t>Data </a:t>
            </a:r>
            <a:r>
              <a:rPr lang="de-DE" dirty="0" err="1"/>
              <a:t>Flush</a:t>
            </a:r>
            <a:r>
              <a:rPr lang="de-DE" dirty="0"/>
              <a:t> </a:t>
            </a:r>
            <a:r>
              <a:rPr lang="de-DE" dirty="0" err="1"/>
              <a:t>Interval</a:t>
            </a:r>
            <a:r>
              <a:rPr lang="de-DE" dirty="0"/>
              <a:t>	15 </a:t>
            </a:r>
            <a:r>
              <a:rPr lang="de-DE" dirty="0" err="1"/>
              <a:t>mins</a:t>
            </a:r>
            <a:endParaRPr lang="de-DE" dirty="0"/>
          </a:p>
          <a:p>
            <a:pPr>
              <a:tabLst>
                <a:tab pos="5019675" algn="r"/>
              </a:tabLst>
            </a:pPr>
            <a:r>
              <a:rPr lang="de-DE" dirty="0" err="1"/>
              <a:t>Statistics</a:t>
            </a:r>
            <a:r>
              <a:rPr lang="de-DE" dirty="0"/>
              <a:t> </a:t>
            </a:r>
            <a:r>
              <a:rPr lang="de-DE" dirty="0" err="1"/>
              <a:t>Collector</a:t>
            </a:r>
            <a:r>
              <a:rPr lang="de-DE" dirty="0"/>
              <a:t> </a:t>
            </a:r>
            <a:r>
              <a:rPr lang="de-DE" dirty="0" err="1"/>
              <a:t>Interval</a:t>
            </a:r>
            <a:r>
              <a:rPr lang="de-DE" dirty="0"/>
              <a:t>	1 Hour</a:t>
            </a:r>
          </a:p>
          <a:p>
            <a:pPr>
              <a:tabLst>
                <a:tab pos="5019675" algn="r"/>
              </a:tabLst>
            </a:pPr>
            <a:r>
              <a:rPr lang="de-DE" dirty="0"/>
              <a:t>Max Size (MB)	1.024 MB</a:t>
            </a:r>
          </a:p>
          <a:p>
            <a:pPr>
              <a:tabLst>
                <a:tab pos="5019675" algn="r"/>
              </a:tabLst>
            </a:pPr>
            <a:r>
              <a:rPr lang="de-DE" dirty="0"/>
              <a:t>Query Store Capture Mode	Auto</a:t>
            </a:r>
          </a:p>
          <a:p>
            <a:pPr>
              <a:tabLst>
                <a:tab pos="5019675" algn="r"/>
              </a:tabLst>
            </a:pPr>
            <a:r>
              <a:rPr lang="de-DE" dirty="0" err="1"/>
              <a:t>Stale</a:t>
            </a:r>
            <a:r>
              <a:rPr lang="de-DE" dirty="0"/>
              <a:t> Query Threshold	7 Days</a:t>
            </a:r>
          </a:p>
          <a:p>
            <a:pPr>
              <a:tabLst>
                <a:tab pos="5019675" algn="r"/>
              </a:tabLst>
            </a:pPr>
            <a:r>
              <a:rPr lang="de-DE" dirty="0"/>
              <a:t>Wait </a:t>
            </a:r>
            <a:r>
              <a:rPr lang="de-DE" dirty="0" err="1"/>
              <a:t>Statistics</a:t>
            </a:r>
            <a:r>
              <a:rPr lang="de-DE" dirty="0"/>
              <a:t> Capture Mode	On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31D6CE66-8FCF-B468-D447-8C9BA19F337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65792" y="1665288"/>
            <a:ext cx="4797666" cy="4572000"/>
          </a:xfrm>
        </p:spPr>
      </p:pic>
    </p:spTree>
    <p:extLst>
      <p:ext uri="{BB962C8B-B14F-4D97-AF65-F5344CB8AC3E}">
        <p14:creationId xmlns:p14="http://schemas.microsoft.com/office/powerpoint/2010/main" val="1823643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723960-254C-0907-5845-B331D5CE4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Store – Hands On/Demo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CD2D06-DE0C-4810-E268-11D021E21C7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dirty="0"/>
              <a:t>open the script</a:t>
            </a:r>
            <a:br>
              <a:rPr lang="en-US" dirty="0"/>
            </a:br>
            <a:r>
              <a:rPr lang="en-US" dirty="0"/>
              <a:t>	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</a:rPr>
              <a:t>0001 – demo of Query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</a:rPr>
              <a:t>Store.sql</a:t>
            </a:r>
            <a:endParaRPr lang="en-US" sz="1400" b="1" dirty="0">
              <a:solidFill>
                <a:schemeClr val="accent5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lvl="1"/>
            <a:r>
              <a:rPr lang="en-US" dirty="0"/>
              <a:t>follow the instructions of the instructor</a:t>
            </a:r>
            <a:endParaRPr lang="en-US" sz="1400" b="1" dirty="0">
              <a:solidFill>
                <a:schemeClr val="accent5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lvl="1"/>
            <a:r>
              <a:rPr lang="en-US" dirty="0"/>
              <a:t>start SQL Query Stress</a:t>
            </a:r>
          </a:p>
          <a:p>
            <a:pPr lvl="1"/>
            <a:r>
              <a:rPr lang="en-US" dirty="0"/>
              <a:t>Load the pre-</a:t>
            </a:r>
            <a:r>
              <a:rPr lang="en-US" dirty="0" err="1"/>
              <a:t>configuratino</a:t>
            </a:r>
            <a:r>
              <a:rPr lang="en-US" dirty="0"/>
              <a:t> set:</a:t>
            </a:r>
            <a:br>
              <a:rPr lang="en-US" dirty="0"/>
            </a:br>
            <a:r>
              <a:rPr lang="en-US" dirty="0"/>
              <a:t>	</a:t>
            </a:r>
            <a:r>
              <a:rPr lang="en-US" sz="1400" b="1" dirty="0">
                <a:latin typeface="Lucida Console" panose="020B0609040504020204" pitchFamily="49" charset="0"/>
              </a:rPr>
              <a:t>01 – demo of Query </a:t>
            </a:r>
            <a:r>
              <a:rPr lang="en-US" sz="1400" b="1" dirty="0" err="1">
                <a:latin typeface="Lucida Console" panose="020B0609040504020204" pitchFamily="49" charset="0"/>
              </a:rPr>
              <a:t>Store.json</a:t>
            </a:r>
            <a:endParaRPr lang="en-US" sz="1400" b="1" dirty="0">
              <a:latin typeface="Lucida Console" panose="020B0609040504020204" pitchFamily="49" charset="0"/>
            </a:endParaRPr>
          </a:p>
          <a:p>
            <a:pPr lvl="1"/>
            <a:r>
              <a:rPr lang="en-US" dirty="0"/>
              <a:t>follow the next instructions of the instructor</a:t>
            </a:r>
            <a:br>
              <a:rPr lang="en-US" dirty="0"/>
            </a:br>
            <a:r>
              <a:rPr lang="en-US" dirty="0"/>
              <a:t>see the different execution plans in Query Store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6326EA80-02C7-8A5C-568B-41962E34B4C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72211" y="1665288"/>
            <a:ext cx="5584825" cy="3989938"/>
          </a:xfrm>
        </p:spPr>
      </p:pic>
    </p:spTree>
    <p:extLst>
      <p:ext uri="{BB962C8B-B14F-4D97-AF65-F5344CB8AC3E}">
        <p14:creationId xmlns:p14="http://schemas.microsoft.com/office/powerpoint/2010/main" val="1817427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52ED7381-DAF8-0CC9-1CDF-49D02CDCAC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Performance Monitor</a:t>
            </a:r>
            <a:br>
              <a:rPr lang="de-DE" dirty="0"/>
            </a:br>
            <a:r>
              <a:rPr lang="de-DE" dirty="0"/>
              <a:t>Windows Admin Center</a:t>
            </a:r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56026DDA-7B75-F22C-785D-CADE998878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Source Tool for Resource Performance</a:t>
            </a:r>
          </a:p>
        </p:txBody>
      </p:sp>
    </p:spTree>
    <p:extLst>
      <p:ext uri="{BB962C8B-B14F-4D97-AF65-F5344CB8AC3E}">
        <p14:creationId xmlns:p14="http://schemas.microsoft.com/office/powerpoint/2010/main" val="4164946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9E1F62-D3F9-22C0-5FC4-15D6BC48B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Windows Admin Center vs. PerfMon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86535C-6B8A-1020-24C2-3B40252003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Windows Admin Server</a:t>
            </a:r>
          </a:p>
          <a:p>
            <a:pPr lvl="1"/>
            <a:r>
              <a:rPr lang="en-US" dirty="0"/>
              <a:t>Windows Admin Center is generally more suitable for administrators looking for an all-in-one, user-friendly tool for managing multiple servers</a:t>
            </a:r>
          </a:p>
          <a:p>
            <a:pPr lvl="1"/>
            <a:r>
              <a:rPr lang="en-US" dirty="0"/>
              <a:t>ease of use</a:t>
            </a:r>
          </a:p>
          <a:p>
            <a:pPr lvl="1"/>
            <a:r>
              <a:rPr lang="en-US" dirty="0"/>
              <a:t>centralized management.</a:t>
            </a:r>
          </a:p>
          <a:p>
            <a:r>
              <a:rPr lang="en-US" dirty="0"/>
              <a:t>Performance Monitor</a:t>
            </a:r>
          </a:p>
          <a:p>
            <a:pPr lvl="1"/>
            <a:r>
              <a:rPr lang="en-US" dirty="0"/>
              <a:t> PerfMon remains a powerful tool for more in-depth, counter-specific monitoring on individual servers, </a:t>
            </a:r>
          </a:p>
          <a:p>
            <a:pPr lvl="1"/>
            <a:r>
              <a:rPr lang="en-US" dirty="0"/>
              <a:t>use may be limited to specific scenarios where detailed monitoring is required without needing broader server management features.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Use Windows Admin Center for day-to-day management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Use PerfMon as a specialized tool for deep performance diagnostics</a:t>
            </a:r>
            <a:endParaRPr lang="de-DE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CA123964-A637-F182-9BC8-5AB5D76803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57214" y="1665288"/>
            <a:ext cx="5014822" cy="4572000"/>
          </a:xfr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5268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8351C8-F520-0BB7-EF18-7A877A211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A56B76-8DFF-FA77-B3F1-770EEE365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Admin Center – Hands On/Demo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DA8CB9-CD42-3195-691F-49C817CF1E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dirty="0"/>
              <a:t>open the script</a:t>
            </a:r>
            <a:br>
              <a:rPr lang="en-US" dirty="0"/>
            </a:br>
            <a:r>
              <a:rPr lang="en-US" dirty="0"/>
              <a:t>	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</a:rPr>
              <a:t>02 – demo of Windows Admin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</a:rPr>
              <a:t>Center.sql</a:t>
            </a:r>
            <a:endParaRPr lang="en-US" sz="1400" b="1" dirty="0">
              <a:solidFill>
                <a:schemeClr val="accent5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lvl="1"/>
            <a:r>
              <a:rPr lang="en-US" dirty="0"/>
              <a:t>follow the instructions of the instructor</a:t>
            </a:r>
            <a:endParaRPr lang="en-US" sz="1400" b="1" dirty="0">
              <a:solidFill>
                <a:schemeClr val="accent5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lvl="1"/>
            <a:r>
              <a:rPr lang="en-US" dirty="0"/>
              <a:t>start SQL Query Stress</a:t>
            </a:r>
          </a:p>
          <a:p>
            <a:pPr lvl="1"/>
            <a:r>
              <a:rPr lang="en-US" dirty="0"/>
              <a:t>Load the pre-configuration set:</a:t>
            </a:r>
            <a:br>
              <a:rPr lang="en-US" dirty="0"/>
            </a:br>
            <a:r>
              <a:rPr lang="en-US" dirty="0"/>
              <a:t>	</a:t>
            </a:r>
            <a:r>
              <a:rPr lang="en-US" sz="1400" b="1" dirty="0">
                <a:latin typeface="Lucida Console" panose="020B0609040504020204" pitchFamily="49" charset="0"/>
              </a:rPr>
              <a:t>01 – demo of Windows Admin </a:t>
            </a:r>
            <a:r>
              <a:rPr lang="en-US" sz="1400" b="1" dirty="0" err="1">
                <a:latin typeface="Lucida Console" panose="020B0609040504020204" pitchFamily="49" charset="0"/>
              </a:rPr>
              <a:t>Center.json</a:t>
            </a:r>
            <a:endParaRPr lang="en-US" sz="1400" b="1" dirty="0">
              <a:latin typeface="Lucida Console" panose="020B0609040504020204" pitchFamily="49" charset="0"/>
            </a:endParaRPr>
          </a:p>
          <a:p>
            <a:pPr lvl="1"/>
            <a:r>
              <a:rPr lang="en-US" dirty="0"/>
              <a:t>follow the next instructions of the instructor</a:t>
            </a:r>
            <a:br>
              <a:rPr lang="en-US" dirty="0"/>
            </a:br>
            <a:r>
              <a:rPr lang="en-US" dirty="0"/>
              <a:t>see the different execution plans in Query Store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A7C91A29-6E9D-CBB3-931A-EC747D98F21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72211" y="1665288"/>
            <a:ext cx="5584825" cy="3989938"/>
          </a:xfrm>
        </p:spPr>
      </p:pic>
    </p:spTree>
    <p:extLst>
      <p:ext uri="{BB962C8B-B14F-4D97-AF65-F5344CB8AC3E}">
        <p14:creationId xmlns:p14="http://schemas.microsoft.com/office/powerpoint/2010/main" val="1311573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1370DAF-B7B4-D9B5-6CC8-D2CDCEFD8C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Scenario #1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0F6657EA-C526-1DA9-88E9-04AC462B1B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</a:t>
            </a:r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function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2038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6EB023-6951-7EFF-FE4D-2047F18A9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Scenario 1 – Problem Description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8154F0-962D-21DD-4A9F-7CFF4A489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Description</a:t>
            </a:r>
          </a:p>
          <a:p>
            <a:pPr lvl="1"/>
            <a:r>
              <a:rPr lang="en-US" dirty="0"/>
              <a:t>A job engine produces 24/7 for ~16.000.000 customers on a daily basis a class type calculation. Due to the fact that lots of customers must be recalculated every day, the job engine is working with 20 simultaneous processes.</a:t>
            </a:r>
          </a:p>
          <a:p>
            <a:pPr lvl="1"/>
            <a:r>
              <a:rPr lang="en-US" dirty="0"/>
              <a:t>The developers are using a User Defined Function for the calculation of the class type!</a:t>
            </a:r>
          </a:p>
          <a:p>
            <a:r>
              <a:rPr lang="en-US" b="1" dirty="0"/>
              <a:t>Problem</a:t>
            </a:r>
          </a:p>
          <a:p>
            <a:pPr lvl="1"/>
            <a:r>
              <a:rPr lang="en-US" dirty="0"/>
              <a:t>If the job queue has a particularly large number of entries (&gt; 1,000,000), performance drops and the system is no longer able to respond!</a:t>
            </a:r>
          </a:p>
          <a:p>
            <a:pPr lvl="1"/>
            <a:r>
              <a:rPr lang="en-US" dirty="0"/>
              <a:t>We observe high latency on the system database TEMPDB when the number of entries raise (correlation!).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5382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FBCE3D-0415-83FB-7AA5-95F3ADFD8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1 - Preparation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57281D-DF73-5D1C-793E-C5F1FC480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Demo Configuration</a:t>
            </a:r>
          </a:p>
          <a:p>
            <a:pPr lvl="1"/>
            <a:r>
              <a:rPr lang="en-US" dirty="0"/>
              <a:t>To demonstrate the problem, two tables ([</a:t>
            </a:r>
            <a:r>
              <a:rPr lang="en-US" dirty="0" err="1"/>
              <a:t>dbo</a:t>
            </a:r>
            <a:r>
              <a:rPr lang="en-US" dirty="0"/>
              <a:t>].[customers] and [</a:t>
            </a:r>
            <a:r>
              <a:rPr lang="en-US" dirty="0" err="1"/>
              <a:t>dbo</a:t>
            </a:r>
            <a:r>
              <a:rPr lang="en-US" dirty="0"/>
              <a:t>].[orders]) are used.</a:t>
            </a:r>
          </a:p>
          <a:p>
            <a:pPr lvl="1"/>
            <a:r>
              <a:rPr lang="en-US" dirty="0"/>
              <a:t>A user-defined function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dbo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calculate_customer_category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  <a:r>
              <a:rPr lang="en-US" dirty="0"/>
              <a:t> is implemented.</a:t>
            </a:r>
          </a:p>
          <a:p>
            <a:pPr lvl="1"/>
            <a:r>
              <a:rPr lang="en-US" dirty="0"/>
              <a:t>It analyze the orders for a customer (identified by customer number (</a:t>
            </a:r>
            <a:r>
              <a:rPr lang="en-US" dirty="0" err="1"/>
              <a:t>c_custkey</a:t>
            </a:r>
            <a:r>
              <a:rPr lang="en-US" dirty="0"/>
              <a:t>)) and categorizes the customer.</a:t>
            </a:r>
          </a:p>
          <a:p>
            <a:r>
              <a:rPr lang="en-US" b="1" dirty="0"/>
              <a:t>Demo Setup</a:t>
            </a:r>
          </a:p>
          <a:p>
            <a:pPr lvl="1"/>
            <a:r>
              <a:rPr lang="en-US" dirty="0"/>
              <a:t>execute the script </a:t>
            </a:r>
            <a:r>
              <a:rPr lang="en-US" sz="2000" b="1" dirty="0">
                <a:solidFill>
                  <a:schemeClr val="accent5"/>
                </a:solidFill>
                <a:latin typeface="Lucida Console" panose="020B0609040504020204" pitchFamily="49" charset="0"/>
              </a:rPr>
              <a:t>0001 - scenario 01 – </a:t>
            </a:r>
            <a:r>
              <a:rPr lang="en-US" sz="2000" b="1" dirty="0" err="1">
                <a:solidFill>
                  <a:schemeClr val="accent5"/>
                </a:solidFill>
                <a:latin typeface="Lucida Console" panose="020B0609040504020204" pitchFamily="49" charset="0"/>
              </a:rPr>
              <a:t>preparation.sql</a:t>
            </a:r>
            <a:r>
              <a:rPr lang="en-US" sz="2000" dirty="0"/>
              <a:t> </a:t>
            </a:r>
            <a:r>
              <a:rPr lang="en-US" dirty="0"/>
              <a:t>to prepare [</a:t>
            </a:r>
            <a:r>
              <a:rPr lang="en-US" dirty="0" err="1"/>
              <a:t>dbo</a:t>
            </a:r>
            <a:r>
              <a:rPr lang="en-US" dirty="0"/>
              <a:t>].[customers] and [</a:t>
            </a:r>
            <a:r>
              <a:rPr lang="en-US" dirty="0" err="1"/>
              <a:t>dbo</a:t>
            </a:r>
            <a:r>
              <a:rPr lang="en-US" dirty="0"/>
              <a:t>].[orders] with indexes and Foreign Key References.</a:t>
            </a:r>
          </a:p>
          <a:p>
            <a:pPr lvl="1"/>
            <a:r>
              <a:rPr lang="en-US" dirty="0"/>
              <a:t>execute the script </a:t>
            </a:r>
            <a:r>
              <a:rPr lang="en-US" sz="2000" b="1" dirty="0">
                <a:solidFill>
                  <a:schemeClr val="accent5"/>
                </a:solidFill>
                <a:latin typeface="Lucida Console" panose="020B0609040504020204" pitchFamily="49" charset="0"/>
              </a:rPr>
              <a:t>0002 - scenario 01 - user defined </a:t>
            </a:r>
            <a:r>
              <a:rPr lang="en-US" sz="2000" b="1" dirty="0" err="1">
                <a:solidFill>
                  <a:schemeClr val="accent5"/>
                </a:solidFill>
                <a:latin typeface="Lucida Console" panose="020B0609040504020204" pitchFamily="49" charset="0"/>
              </a:rPr>
              <a:t>function.sql</a:t>
            </a:r>
            <a:r>
              <a:rPr lang="en-US" sz="2000" b="1" dirty="0">
                <a:solidFill>
                  <a:schemeClr val="accent5"/>
                </a:solidFill>
                <a:latin typeface="Lucida Console" panose="020B0609040504020204" pitchFamily="49" charset="0"/>
              </a:rPr>
              <a:t> </a:t>
            </a:r>
            <a:r>
              <a:rPr lang="en-US" dirty="0"/>
              <a:t>to create the user defined function.</a:t>
            </a:r>
          </a:p>
          <a:p>
            <a:pPr lvl="1"/>
            <a:r>
              <a:rPr lang="en-US" dirty="0"/>
              <a:t>Execute the script </a:t>
            </a:r>
            <a:r>
              <a:rPr lang="en-US" sz="2000" b="1" dirty="0">
                <a:solidFill>
                  <a:schemeClr val="accent5"/>
                </a:solidFill>
                <a:latin typeface="Lucida Console" panose="020B0609040504020204" pitchFamily="49" charset="0"/>
              </a:rPr>
              <a:t>0003 - scenario 01 – </a:t>
            </a:r>
            <a:r>
              <a:rPr lang="en-US" sz="2000" b="1" dirty="0" err="1">
                <a:solidFill>
                  <a:schemeClr val="accent5"/>
                </a:solidFill>
                <a:latin typeface="Lucida Console" panose="020B0609040504020204" pitchFamily="49" charset="0"/>
              </a:rPr>
              <a:t>sp_stress_test.sql</a:t>
            </a:r>
            <a:r>
              <a:rPr lang="en-US" sz="2000" b="1" dirty="0">
                <a:solidFill>
                  <a:schemeClr val="accent5"/>
                </a:solidFill>
                <a:latin typeface="Lucida Console" panose="020B0609040504020204" pitchFamily="49" charset="0"/>
              </a:rPr>
              <a:t> </a:t>
            </a:r>
            <a:r>
              <a:rPr lang="en-US" dirty="0"/>
              <a:t>to create the user defined function.</a:t>
            </a:r>
          </a:p>
        </p:txBody>
      </p:sp>
    </p:spTree>
    <p:extLst>
      <p:ext uri="{BB962C8B-B14F-4D97-AF65-F5344CB8AC3E}">
        <p14:creationId xmlns:p14="http://schemas.microsoft.com/office/powerpoint/2010/main" val="2156939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F61C82-AE21-672C-7462-A5E402111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1 - Execution 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5A56122-B5DB-9476-584C-79DB6AD8141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EBA91E6-05E1-DE6A-0D06-E15AB8141FC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379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Uwe Ricken</a:t>
            </a:r>
            <a:br>
              <a:rPr lang="de-DE" dirty="0"/>
            </a:br>
            <a:r>
              <a:rPr lang="de-DE" sz="2400" dirty="0"/>
              <a:t>db Berater GmbH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457166" lvl="1" indent="0">
              <a:buNone/>
            </a:pPr>
            <a:r>
              <a:rPr lang="en-US" sz="1400" dirty="0"/>
              <a:t>I am working with IT-systems since early 1990's and with the main focus on </a:t>
            </a:r>
            <a:r>
              <a:rPr lang="en-US" sz="1400" b="1" i="1" dirty="0">
                <a:solidFill>
                  <a:schemeClr val="accent5"/>
                </a:solidFill>
              </a:rPr>
              <a:t>Microsoft SQL Server </a:t>
            </a:r>
            <a:r>
              <a:rPr lang="en-US" sz="1400" dirty="0"/>
              <a:t>since version 6.0. I started with development of database applications in 1998 with a professional CRM-System based on Microsoft products (Microsoft Office and </a:t>
            </a:r>
            <a:r>
              <a:rPr lang="en-US" sz="1400" b="1" i="1" dirty="0">
                <a:solidFill>
                  <a:schemeClr val="accent5"/>
                </a:solidFill>
              </a:rPr>
              <a:t>Microsoft SQL Server</a:t>
            </a:r>
            <a:r>
              <a:rPr lang="en-US" sz="1400" dirty="0"/>
              <a:t>).</a:t>
            </a:r>
          </a:p>
          <a:p>
            <a:pPr marL="457166" lvl="1" indent="0">
              <a:buNone/>
            </a:pPr>
            <a:br>
              <a:rPr lang="en-US" sz="1400" dirty="0"/>
            </a:br>
            <a:r>
              <a:rPr lang="en-US" sz="1400" dirty="0"/>
              <a:t>Since 2008 I'm focused exclusively on </a:t>
            </a:r>
            <a:r>
              <a:rPr lang="en-US" sz="1400" b="1" i="1" dirty="0">
                <a:solidFill>
                  <a:schemeClr val="accent5"/>
                </a:solidFill>
              </a:rPr>
              <a:t>Microsoft SQL Server</a:t>
            </a:r>
            <a:r>
              <a:rPr lang="en-US" sz="1400" dirty="0"/>
              <a:t> and I was working in 3rd level support teams for enterprise companies, banks and insurances.</a:t>
            </a:r>
          </a:p>
          <a:p>
            <a:pPr marL="457166" lvl="1" indent="0">
              <a:buNone/>
            </a:pPr>
            <a:endParaRPr lang="en-US" sz="1400" dirty="0"/>
          </a:p>
          <a:p>
            <a:pPr marL="457166" lvl="1" indent="0">
              <a:buNone/>
            </a:pPr>
            <a:r>
              <a:rPr lang="en-US" sz="1400" dirty="0"/>
              <a:t>Since May 2013 I'm a </a:t>
            </a:r>
            <a:r>
              <a:rPr lang="en-US" sz="1400" b="1" dirty="0">
                <a:solidFill>
                  <a:srgbClr val="FF0000"/>
                </a:solidFill>
              </a:rPr>
              <a:t>Microsoft Certified Master: SQL Server 2008 </a:t>
            </a:r>
            <a:r>
              <a:rPr lang="en-US" sz="1400" dirty="0"/>
              <a:t>which was an amazing way into the depth of </a:t>
            </a:r>
            <a:r>
              <a:rPr lang="en-US" sz="1400" b="1" i="1" dirty="0">
                <a:solidFill>
                  <a:schemeClr val="accent5"/>
                </a:solidFill>
              </a:rPr>
              <a:t>Microsoft SQL Server</a:t>
            </a:r>
            <a:r>
              <a:rPr lang="en-US" sz="1400" dirty="0"/>
              <a:t>.</a:t>
            </a:r>
          </a:p>
          <a:p>
            <a:pPr marL="457166" lvl="1" indent="0">
              <a:buNone/>
            </a:pPr>
            <a:endParaRPr lang="en-US" sz="1400" dirty="0"/>
          </a:p>
          <a:p>
            <a:pPr marL="457166" lvl="1" indent="0">
              <a:buNone/>
            </a:pPr>
            <a:r>
              <a:rPr lang="en-US" sz="1400" dirty="0"/>
              <a:t>In July 2013 I have been awarded with the MVP Award for </a:t>
            </a:r>
            <a:r>
              <a:rPr lang="en-US" sz="1400" b="1" i="1" dirty="0">
                <a:solidFill>
                  <a:schemeClr val="accent5"/>
                </a:solidFill>
              </a:rPr>
              <a:t>Microsoft SQL Server</a:t>
            </a:r>
            <a:r>
              <a:rPr lang="en-US" sz="1400" dirty="0"/>
              <a:t>.</a:t>
            </a:r>
            <a:endParaRPr lang="de-DE" sz="1400" dirty="0"/>
          </a:p>
        </p:txBody>
      </p:sp>
      <p:sp>
        <p:nvSpPr>
          <p:cNvPr id="6" name="Textplatzhalter 5"/>
          <p:cNvSpPr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  <a:tabLst>
                <a:tab pos="903243" algn="l"/>
              </a:tabLst>
            </a:pPr>
            <a:r>
              <a:rPr lang="de-DE" sz="1400" b="1" dirty="0" err="1"/>
              <a:t>www</a:t>
            </a:r>
            <a:r>
              <a:rPr lang="de-DE" sz="1400" dirty="0"/>
              <a:t>:	</a:t>
            </a:r>
            <a:r>
              <a:rPr lang="de-DE" sz="1400" dirty="0">
                <a:hlinkClick r:id="rId2"/>
              </a:rPr>
              <a:t>http://www.db-berater.de</a:t>
            </a:r>
            <a:endParaRPr lang="de-DE" sz="1400" dirty="0"/>
          </a:p>
          <a:p>
            <a:pPr marL="0" indent="0">
              <a:buNone/>
              <a:tabLst>
                <a:tab pos="903243" algn="l"/>
              </a:tabLst>
            </a:pPr>
            <a:r>
              <a:rPr lang="de-DE" sz="1400" b="1" dirty="0"/>
              <a:t>email</a:t>
            </a:r>
            <a:r>
              <a:rPr lang="de-DE" sz="1400" dirty="0"/>
              <a:t>:	</a:t>
            </a:r>
            <a:r>
              <a:rPr lang="de-DE" sz="1400" dirty="0">
                <a:hlinkClick r:id="rId3"/>
              </a:rPr>
              <a:t>uwe.ricken@db-berater.de</a:t>
            </a:r>
            <a:endParaRPr lang="de-DE" sz="1400" dirty="0"/>
          </a:p>
          <a:p>
            <a:pPr marL="0" indent="0">
              <a:buNone/>
              <a:tabLst>
                <a:tab pos="903243" algn="l"/>
              </a:tabLst>
            </a:pPr>
            <a:r>
              <a:rPr lang="de-DE" sz="1400" b="1" dirty="0" err="1"/>
              <a:t>blog</a:t>
            </a:r>
            <a:r>
              <a:rPr lang="de-DE" sz="1400" dirty="0"/>
              <a:t>:	</a:t>
            </a:r>
            <a:r>
              <a:rPr lang="de-DE" sz="1400" dirty="0">
                <a:hlinkClick r:id="rId4"/>
              </a:rPr>
              <a:t>http://www.sqlmaster.de</a:t>
            </a:r>
            <a:endParaRPr lang="de-DE" sz="1400" dirty="0"/>
          </a:p>
          <a:p>
            <a:pPr marL="0" indent="0">
              <a:buNone/>
              <a:tabLst>
                <a:tab pos="903243" algn="l"/>
              </a:tabLst>
            </a:pPr>
            <a:r>
              <a:rPr lang="de-DE" sz="1400" dirty="0"/>
              <a:t>LinkedIn:	</a:t>
            </a:r>
            <a:r>
              <a:rPr lang="de-DE" sz="1400" dirty="0">
                <a:hlinkClick r:id="rId5"/>
              </a:rPr>
              <a:t>https://www.linkedin.com/in/uwericken</a:t>
            </a:r>
            <a:endParaRPr lang="de-DE" sz="1400" dirty="0"/>
          </a:p>
          <a:p>
            <a:pPr marL="0" indent="0">
              <a:buNone/>
              <a:tabLst>
                <a:tab pos="903243" algn="l"/>
              </a:tabLst>
            </a:pPr>
            <a:endParaRPr lang="de-DE" sz="1400" dirty="0"/>
          </a:p>
          <a:p>
            <a:pPr marL="0" indent="0">
              <a:buNone/>
              <a:tabLst>
                <a:tab pos="903243" algn="l"/>
              </a:tabLst>
            </a:pPr>
            <a:endParaRPr lang="de-DE" sz="14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272" y="3494589"/>
            <a:ext cx="1143000" cy="835819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472" y="3494589"/>
            <a:ext cx="1143000" cy="857251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273" y="4682333"/>
            <a:ext cx="1458955" cy="598545"/>
          </a:xfrm>
          <a:prstGeom prst="rect">
            <a:avLst/>
          </a:prstGeom>
        </p:spPr>
      </p:pic>
      <p:pic>
        <p:nvPicPr>
          <p:cNvPr id="5" name="Grafik 4" descr="Ein Bild, das Person, Mann, Brille, tragen enthält.&#10;&#10;Automatisch generierte Beschreibung">
            <a:extLst>
              <a:ext uri="{FF2B5EF4-FFF2-40B4-BE49-F238E27FC236}">
                <a16:creationId xmlns:a16="http://schemas.microsoft.com/office/drawing/2014/main" id="{46333317-A6F3-B2D3-B9F5-6B4A79A834B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58"/>
          <a:stretch/>
        </p:blipFill>
        <p:spPr>
          <a:xfrm>
            <a:off x="6499642" y="3429000"/>
            <a:ext cx="1715073" cy="185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1874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29B96C-0DE2-8F09-00CD-17B4A907B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CE4927-DE5C-8AA8-2BE1-6744CA19B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7EC223D-AA95-3117-6826-7A352619B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492" y="1547550"/>
            <a:ext cx="11041016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444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Break Times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/>
              <a:t>09:00 – 10:30		Session</a:t>
            </a:r>
            <a:br>
              <a:rPr lang="de-DE" dirty="0"/>
            </a:br>
            <a:endParaRPr lang="de-DE" dirty="0"/>
          </a:p>
          <a:p>
            <a:pPr lvl="1"/>
            <a:r>
              <a:rPr lang="de-DE" dirty="0"/>
              <a:t>10:30 – 11:00		Coffee Break</a:t>
            </a:r>
            <a:br>
              <a:rPr lang="de-DE" dirty="0"/>
            </a:br>
            <a:endParaRPr lang="de-DE" dirty="0"/>
          </a:p>
          <a:p>
            <a:pPr lvl="1"/>
            <a:r>
              <a:rPr lang="de-DE" dirty="0"/>
              <a:t>11:00 – 12:30		Session</a:t>
            </a:r>
            <a:br>
              <a:rPr lang="de-DE" dirty="0"/>
            </a:br>
            <a:endParaRPr lang="de-DE" dirty="0"/>
          </a:p>
          <a:p>
            <a:pPr lvl="1"/>
            <a:r>
              <a:rPr lang="de-DE" dirty="0"/>
              <a:t>12:30 – 13:30		Lunch Break</a:t>
            </a:r>
            <a:br>
              <a:rPr lang="de-DE" dirty="0"/>
            </a:br>
            <a:endParaRPr lang="de-DE" dirty="0"/>
          </a:p>
          <a:p>
            <a:pPr lvl="1"/>
            <a:r>
              <a:rPr lang="de-DE" dirty="0"/>
              <a:t>13:30 – 15:00		Session</a:t>
            </a:r>
            <a:br>
              <a:rPr lang="de-DE" dirty="0"/>
            </a:br>
            <a:endParaRPr lang="de-DE" dirty="0"/>
          </a:p>
          <a:p>
            <a:pPr lvl="1"/>
            <a:r>
              <a:rPr lang="de-DE" dirty="0"/>
              <a:t>15:00 – 15:30		Coffee Break</a:t>
            </a:r>
            <a:br>
              <a:rPr lang="de-DE" dirty="0"/>
            </a:br>
            <a:endParaRPr lang="de-DE" dirty="0"/>
          </a:p>
          <a:p>
            <a:pPr lvl="1"/>
            <a:r>
              <a:rPr lang="de-DE" dirty="0"/>
              <a:t>15:30 – 16:45 / 17:00	Session</a:t>
            </a:r>
          </a:p>
        </p:txBody>
      </p:sp>
    </p:spTree>
    <p:extLst>
      <p:ext uri="{BB962C8B-B14F-4D97-AF65-F5344CB8AC3E}">
        <p14:creationId xmlns:p14="http://schemas.microsoft.com/office/powerpoint/2010/main" val="3203706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A6C95F-FCB1-A51E-BF18-16623A9BE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List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C3EFE6-35B9-9AA1-35A3-B1D8A4A7FE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4964" y="1665288"/>
            <a:ext cx="7333384" cy="4572000"/>
          </a:xfrm>
        </p:spPr>
        <p:txBody>
          <a:bodyPr>
            <a:normAutofit/>
          </a:bodyPr>
          <a:lstStyle/>
          <a:p>
            <a:r>
              <a:rPr lang="en-US" sz="1600" dirty="0"/>
              <a:t>Download </a:t>
            </a:r>
            <a:r>
              <a:rPr lang="en-US" sz="1600" dirty="0" err="1"/>
              <a:t>ERP_Demo</a:t>
            </a:r>
            <a:r>
              <a:rPr lang="en-US" sz="1600" dirty="0"/>
              <a:t> Database</a:t>
            </a:r>
            <a:br>
              <a:rPr lang="en-US" sz="1600" dirty="0"/>
            </a:br>
            <a:r>
              <a:rPr lang="en-US" sz="1600" dirty="0">
                <a:hlinkClick r:id="rId2"/>
              </a:rPr>
              <a:t>https://www.db-berater.de/downloads/ERP_DEMO_2012.BAK</a:t>
            </a:r>
            <a:endParaRPr lang="en-US" sz="1600" dirty="0"/>
          </a:p>
          <a:p>
            <a:r>
              <a:rPr lang="en-US" sz="1600" dirty="0"/>
              <a:t>Download Workshop Solution</a:t>
            </a:r>
            <a:br>
              <a:rPr lang="en-US" sz="1600" dirty="0"/>
            </a:br>
            <a:r>
              <a:rPr lang="en-US" sz="1600" dirty="0">
                <a:hlinkClick r:id="rId3"/>
              </a:rPr>
              <a:t>https://github.com/uricken1964/Workshop---Making-Bad-Codes-Better</a:t>
            </a:r>
            <a:endParaRPr lang="en-US" sz="1600" dirty="0"/>
          </a:p>
          <a:p>
            <a:r>
              <a:rPr lang="en-US" sz="1600" dirty="0"/>
              <a:t>Open the SSMS Project File in SSMS</a:t>
            </a:r>
          </a:p>
          <a:p>
            <a:r>
              <a:rPr lang="en-US" sz="1600" dirty="0"/>
              <a:t>Execute the following scripts</a:t>
            </a:r>
          </a:p>
          <a:p>
            <a:pPr lvl="1"/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</a:rPr>
              <a:t>0000 - </a:t>
            </a:r>
            <a:r>
              <a:rPr lang="en-US" sz="1600" b="1" dirty="0" err="1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</a:rPr>
              <a:t>dbo.sp_restore_erp_demo.sql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 lvl="1"/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</a:rPr>
              <a:t>0002 - Preparation of demo </a:t>
            </a:r>
            <a:r>
              <a:rPr lang="en-US" sz="1600" b="1" dirty="0" err="1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</a:rPr>
              <a:t>databases.sql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US" sz="1600" dirty="0"/>
              <a:t>Check the version of the demo database</a:t>
            </a:r>
            <a:br>
              <a:rPr lang="en-US" sz="1600" dirty="0"/>
            </a:b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ERP_Demo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get_database_help_info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600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9ECD77DE-80D1-4DC4-6DEB-FD6887C451D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7668348" y="1665288"/>
            <a:ext cx="4191772" cy="2925801"/>
          </a:xfrm>
        </p:spPr>
      </p:pic>
    </p:spTree>
    <p:extLst>
      <p:ext uri="{BB962C8B-B14F-4D97-AF65-F5344CB8AC3E}">
        <p14:creationId xmlns:p14="http://schemas.microsoft.com/office/powerpoint/2010/main" val="3550364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C02D4BB-8072-777B-D14E-94097CF68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SQL Code fast </a:t>
            </a:r>
            <a:r>
              <a:rPr lang="de-DE" dirty="0" err="1"/>
              <a:t>again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B6706FF-B331-CD2E-8F3E-92F77346CF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4964" y="1665288"/>
            <a:ext cx="6777718" cy="4572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Why is SQL optimization important?</a:t>
            </a:r>
          </a:p>
          <a:p>
            <a:pPr lvl="1"/>
            <a:r>
              <a:rPr lang="en-US" b="1" dirty="0"/>
              <a:t>Performance Improvement</a:t>
            </a:r>
          </a:p>
          <a:p>
            <a:pPr lvl="2"/>
            <a:r>
              <a:rPr lang="en-US" dirty="0"/>
              <a:t>Efficient SQL code enhances database performance by reducing execution time and resource consumption.</a:t>
            </a:r>
          </a:p>
          <a:p>
            <a:pPr lvl="1"/>
            <a:r>
              <a:rPr lang="de-DE" b="1" dirty="0"/>
              <a:t>Resource </a:t>
            </a:r>
            <a:r>
              <a:rPr lang="de-DE" b="1" dirty="0" err="1"/>
              <a:t>Utilization</a:t>
            </a:r>
            <a:endParaRPr lang="de-DE" b="1" dirty="0"/>
          </a:p>
          <a:p>
            <a:pPr lvl="2"/>
            <a:r>
              <a:rPr lang="en-US" dirty="0"/>
              <a:t>Optimized SQL queries use fewer system resources like CPU, memory, and disk I/O for better scaling.</a:t>
            </a:r>
          </a:p>
          <a:p>
            <a:pPr lvl="1"/>
            <a:r>
              <a:rPr lang="en-US" b="1" dirty="0"/>
              <a:t>Scalability</a:t>
            </a:r>
          </a:p>
          <a:p>
            <a:pPr lvl="2"/>
            <a:r>
              <a:rPr lang="en-US" dirty="0"/>
              <a:t>Efficiently written SQL code can better handle increased data volume and user load.</a:t>
            </a:r>
          </a:p>
          <a:p>
            <a:pPr lvl="1"/>
            <a:r>
              <a:rPr lang="en-US" b="1" dirty="0"/>
              <a:t>Cost Savings</a:t>
            </a:r>
          </a:p>
          <a:p>
            <a:pPr lvl="2"/>
            <a:r>
              <a:rPr lang="en-US" dirty="0"/>
              <a:t>Reduced resource usage translates to cost savings, especially in cloud environments.</a:t>
            </a:r>
          </a:p>
          <a:p>
            <a:pPr lvl="1"/>
            <a:r>
              <a:rPr lang="de-DE" b="1" dirty="0" err="1"/>
              <a:t>Reliability</a:t>
            </a:r>
            <a:r>
              <a:rPr lang="de-DE" b="1" dirty="0"/>
              <a:t> and </a:t>
            </a:r>
            <a:r>
              <a:rPr lang="de-DE" b="1" dirty="0" err="1"/>
              <a:t>Stability</a:t>
            </a:r>
            <a:endParaRPr lang="en-US" b="1" dirty="0"/>
          </a:p>
          <a:p>
            <a:pPr lvl="2"/>
            <a:r>
              <a:rPr lang="en-US" dirty="0"/>
              <a:t>Efficient queries are less likely to cause unexpected issues, such as timeouts or server crashes.</a:t>
            </a:r>
            <a:endParaRPr lang="de-DE" dirty="0"/>
          </a:p>
        </p:txBody>
      </p:sp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4EA7C144-7BD8-19D7-DDDF-3D5AFD667E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 bwMode="auto">
          <a:xfrm>
            <a:off x="7580878" y="1665288"/>
            <a:ext cx="3924852" cy="3904844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7227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26F7A4-5F53-E90B-7446-E689769D7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SQL Code fast </a:t>
            </a:r>
            <a:r>
              <a:rPr lang="de-DE" dirty="0" err="1"/>
              <a:t>again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515DFF-2B8F-A7B5-0A40-FF456E70CF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Objectives of this workshop</a:t>
            </a:r>
          </a:p>
          <a:p>
            <a:pPr lvl="1"/>
            <a:r>
              <a:rPr lang="en-US" dirty="0"/>
              <a:t>Identification of common SQL errors and their impact on performance.</a:t>
            </a:r>
          </a:p>
          <a:p>
            <a:pPr lvl="1"/>
            <a:r>
              <a:rPr lang="en-US" dirty="0"/>
              <a:t>Techniques to improve the efficiency of SQL queries.</a:t>
            </a:r>
          </a:p>
          <a:p>
            <a:pPr lvl="1"/>
            <a:r>
              <a:rPr lang="en-US" dirty="0"/>
              <a:t>Practical examples and best practices to improve performance.</a:t>
            </a:r>
            <a:endParaRPr lang="de-DE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BBCF8D45-C542-224F-28BE-097C8ABB58E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72211" y="1665288"/>
            <a:ext cx="5584825" cy="4204145"/>
          </a:xfr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7474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2571BE5-B71D-FFFF-95F2-7563C3CE8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Topics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BF56D9F-9292-F522-0C69-FE07A8759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Detecting bad SQL code</a:t>
            </a:r>
          </a:p>
          <a:p>
            <a:pPr lvl="1"/>
            <a:r>
              <a:rPr lang="en-US" dirty="0"/>
              <a:t>Identifying inefficient queries and potential performance bottlenecks.</a:t>
            </a:r>
          </a:p>
          <a:p>
            <a:r>
              <a:rPr lang="en-US" dirty="0"/>
              <a:t>Optimization techniques</a:t>
            </a:r>
          </a:p>
          <a:p>
            <a:pPr lvl="1"/>
            <a:r>
              <a:rPr lang="en-US" dirty="0"/>
              <a:t>reducing hardware resources (CPU / IO)</a:t>
            </a:r>
          </a:p>
          <a:p>
            <a:pPr lvl="1"/>
            <a:r>
              <a:rPr lang="en-US" dirty="0"/>
              <a:t>reducing redundant queries</a:t>
            </a:r>
          </a:p>
          <a:p>
            <a:pPr lvl="1"/>
            <a:r>
              <a:rPr lang="en-US" dirty="0"/>
              <a:t>avoiding unnecessary joins</a:t>
            </a:r>
          </a:p>
          <a:p>
            <a:pPr lvl="1"/>
            <a:r>
              <a:rPr lang="en-US" dirty="0"/>
              <a:t>Using indexes</a:t>
            </a:r>
          </a:p>
          <a:p>
            <a:r>
              <a:rPr lang="en-US" dirty="0"/>
              <a:t>Tools and best practices</a:t>
            </a:r>
          </a:p>
          <a:p>
            <a:pPr lvl="1"/>
            <a:r>
              <a:rPr lang="en-US" dirty="0"/>
              <a:t>using analysis and optimization tools </a:t>
            </a:r>
          </a:p>
          <a:p>
            <a:pPr lvl="1"/>
            <a:r>
              <a:rPr lang="en-US" dirty="0"/>
              <a:t>recommendations for improving query speed.</a:t>
            </a:r>
          </a:p>
        </p:txBody>
      </p:sp>
    </p:spTree>
    <p:extLst>
      <p:ext uri="{BB962C8B-B14F-4D97-AF65-F5344CB8AC3E}">
        <p14:creationId xmlns:p14="http://schemas.microsoft.com/office/powerpoint/2010/main" val="793187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93DFBC-C4E2-717F-999C-96909B211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Analysis Tools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6514BD-55B9-A72B-9182-9C57614A9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Query Store</a:t>
            </a:r>
          </a:p>
          <a:p>
            <a:r>
              <a:rPr lang="de-DE" dirty="0" err="1"/>
              <a:t>Perfmon</a:t>
            </a:r>
            <a:r>
              <a:rPr lang="de-DE" dirty="0"/>
              <a:t> / Resource Monitor</a:t>
            </a:r>
          </a:p>
          <a:p>
            <a:r>
              <a:rPr lang="de-DE" dirty="0"/>
              <a:t>Windows Admin Center</a:t>
            </a:r>
          </a:p>
          <a:p>
            <a:r>
              <a:rPr lang="de-DE" dirty="0"/>
              <a:t>Third Party Tools</a:t>
            </a:r>
          </a:p>
          <a:p>
            <a:pPr lvl="1"/>
            <a:r>
              <a:rPr lang="de-DE" dirty="0"/>
              <a:t>Redgate</a:t>
            </a:r>
          </a:p>
          <a:p>
            <a:pPr lvl="1"/>
            <a:r>
              <a:rPr lang="de-DE" dirty="0" err="1"/>
              <a:t>Idera</a:t>
            </a:r>
            <a:endParaRPr lang="de-DE" dirty="0"/>
          </a:p>
          <a:p>
            <a:pPr lvl="1"/>
            <a:r>
              <a:rPr lang="de-DE" dirty="0"/>
              <a:t>Solarwinds</a:t>
            </a:r>
          </a:p>
          <a:p>
            <a:pPr lvl="1"/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69944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403FC54-5AB6-EB8E-C160-68BA7028BD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Query Store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8261D61B-62E5-9230-0E65-F29FB6FC8A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Source Tool for Query Performance</a:t>
            </a:r>
          </a:p>
        </p:txBody>
      </p:sp>
    </p:spTree>
    <p:extLst>
      <p:ext uri="{BB962C8B-B14F-4D97-AF65-F5344CB8AC3E}">
        <p14:creationId xmlns:p14="http://schemas.microsoft.com/office/powerpoint/2010/main" val="2328171931"/>
      </p:ext>
    </p:extLst>
  </p:cSld>
  <p:clrMapOvr>
    <a:masterClrMapping/>
  </p:clrMapOvr>
</p:sld>
</file>

<file path=ppt/theme/theme1.xml><?xml version="1.0" encoding="utf-8"?>
<a:theme xmlns:a="http://schemas.openxmlformats.org/drawingml/2006/main" name="db-berater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2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b-berater" id="{85827739-E950-40BB-86D2-00AF6F3C8C72}" vid="{2B923C9B-446A-4E3F-A7F9-000C93CCE4E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db-berater</Template>
  <TotalTime>0</TotalTime>
  <Words>1191</Words>
  <Application>Microsoft Office PowerPoint</Application>
  <PresentationFormat>Breitbild</PresentationFormat>
  <Paragraphs>126</Paragraphs>
  <Slides>20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9" baseType="lpstr">
      <vt:lpstr>Aptos</vt:lpstr>
      <vt:lpstr>Arial</vt:lpstr>
      <vt:lpstr>Calibri</vt:lpstr>
      <vt:lpstr>Cascadia Mono</vt:lpstr>
      <vt:lpstr>Consolas</vt:lpstr>
      <vt:lpstr>Lucida Console</vt:lpstr>
      <vt:lpstr>Segoe UI</vt:lpstr>
      <vt:lpstr>verdana</vt:lpstr>
      <vt:lpstr>db-berater</vt:lpstr>
      <vt:lpstr>Performance optimization of badly written SQL code Enhancing Database Efficiency for Faster, More Scalable Applications</vt:lpstr>
      <vt:lpstr>Uwe Ricken db Berater GmbH</vt:lpstr>
      <vt:lpstr>Break Times</vt:lpstr>
      <vt:lpstr>Action List</vt:lpstr>
      <vt:lpstr>Make your SQL Code fast again</vt:lpstr>
      <vt:lpstr>Make your SQL Code fast again</vt:lpstr>
      <vt:lpstr>Key Topics</vt:lpstr>
      <vt:lpstr>Analysis Tools</vt:lpstr>
      <vt:lpstr>Query Store</vt:lpstr>
      <vt:lpstr>Query Store – Microsoft SQL Server</vt:lpstr>
      <vt:lpstr>Query Store – Recommended Settings</vt:lpstr>
      <vt:lpstr>Query Store – Hands On/Demo</vt:lpstr>
      <vt:lpstr>Performance Monitor Windows Admin Center</vt:lpstr>
      <vt:lpstr>Windows Admin Center vs. PerfMon</vt:lpstr>
      <vt:lpstr>Windows Admin Center – Hands On/Demo</vt:lpstr>
      <vt:lpstr>Scenario #1</vt:lpstr>
      <vt:lpstr>Scenario 1 – Problem Description</vt:lpstr>
      <vt:lpstr>Scenario 1 - Preparation</vt:lpstr>
      <vt:lpstr>Scenario 1 - Execution 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Uwe Ricken</dc:creator>
  <cp:lastModifiedBy>Uwe Ricken</cp:lastModifiedBy>
  <cp:revision>1</cp:revision>
  <dcterms:created xsi:type="dcterms:W3CDTF">2024-11-09T16:26:01Z</dcterms:created>
  <dcterms:modified xsi:type="dcterms:W3CDTF">2024-12-23T16:16:40Z</dcterms:modified>
</cp:coreProperties>
</file>