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52" r:id="rId21"/>
    <p:sldId id="353" r:id="rId22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6A977-828B-4359-92F0-4AA3261FBD7C}" v="53" dt="2024-12-24T12:41:48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43" autoAdjust="0"/>
  </p:normalViewPr>
  <p:slideViewPr>
    <p:cSldViewPr snapToGrid="0">
      <p:cViewPr varScale="1">
        <p:scale>
          <a:sx n="153" d="100"/>
          <a:sy n="153" d="100"/>
        </p:scale>
        <p:origin x="384" y="132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sldOrd delMainMaster modMainMaster">
      <pc:chgData name="Uwe Ricken" userId="f02567aecbed924b" providerId="LiveId" clId="{5FE6A977-828B-4359-92F0-4AA3261FBD7C}" dt="2024-12-24T12:45:42.757" v="4381" actId="255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4T09:54:25.090" v="3373" actId="255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2-24T09:54:25.090" v="3373" actId="255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4T09:58:10.564" v="3380" actId="79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09:58:43.924" v="3389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4T09:58:43.924" v="3389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4T09:59:04.861" v="3403" actId="20577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4T09:58:53.820" v="339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4T09:59:04.861" v="3403" actId="20577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spChg chg="add del mod ord">
          <ac:chgData name="Uwe Ricken" userId="f02567aecbed924b" providerId="LiveId" clId="{5FE6A977-828B-4359-92F0-4AA3261FBD7C}" dt="2024-12-23T14:14:58.363" v="2764" actId="22"/>
          <ac:spMkLst>
            <pc:docMk/>
            <pc:sldMk cId="4155268874" sldId="344"/>
            <ac:spMk id="4" creationId="{180159F5-115D-09B6-DA2E-0803F5DF7810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10:29:14.953" v="3413" actId="790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4T10:30:41.656" v="3425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4T10:30:41.656" v="3425" actId="20577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4T10:32:47.158" v="3431" actId="113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4T10:32:47.158" v="3431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del mod">
        <pc:chgData name="Uwe Ricken" userId="f02567aecbed924b" providerId="LiveId" clId="{5FE6A977-828B-4359-92F0-4AA3261FBD7C}" dt="2024-12-24T11:31:27.964" v="3437" actId="2696"/>
        <pc:sldMkLst>
          <pc:docMk/>
          <pc:sldMk cId="2064444204" sldId="348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2064444204" sldId="348"/>
            <ac:spMk id="2" creationId="{5929B96C-0DE2-8F09-00CD-17B4A907B4A6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2064444204" sldId="348"/>
            <ac:spMk id="3" creationId="{B6CE4927-DE5C-8AA8-2BE1-6744CA19BE1F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4T09:56:36.218" v="3378" actId="1076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spChg chg="add del mod">
          <ac:chgData name="Uwe Ricken" userId="f02567aecbed924b" providerId="LiveId" clId="{5FE6A977-828B-4359-92F0-4AA3261FBD7C}" dt="2024-12-24T09:56:14.300" v="3375" actId="22"/>
          <ac:spMkLst>
            <pc:docMk/>
            <pc:sldMk cId="3550364278" sldId="349"/>
            <ac:spMk id="5" creationId="{99C2A9A0-EEF4-92E6-1B9C-721500F06899}"/>
          </ac:spMkLst>
        </pc:spChg>
        <pc:picChg chg="add del mod ord">
          <ac:chgData name="Uwe Ricken" userId="f02567aecbed924b" providerId="LiveId" clId="{5FE6A977-828B-4359-92F0-4AA3261FBD7C}" dt="2024-12-24T09:56:11.194" v="3374" actId="478"/>
          <ac:picMkLst>
            <pc:docMk/>
            <pc:sldMk cId="3550364278" sldId="349"/>
            <ac:picMk id="6" creationId="{9ECD77DE-80D1-4DC4-6DEB-FD6887C451D0}"/>
          </ac:picMkLst>
        </pc:picChg>
        <pc:picChg chg="add mod ord">
          <ac:chgData name="Uwe Ricken" userId="f02567aecbed924b" providerId="LiveId" clId="{5FE6A977-828B-4359-92F0-4AA3261FBD7C}" dt="2024-12-24T09:56:36.218" v="3378" actId="1076"/>
          <ac:picMkLst>
            <pc:docMk/>
            <pc:sldMk cId="3550364278" sldId="349"/>
            <ac:picMk id="8" creationId="{378889DE-0DDC-47E4-974D-4E0D15FF1B50}"/>
          </ac:picMkLst>
        </pc:picChg>
      </pc:sldChg>
      <pc:sldChg chg="addSp delSp modSp mod">
        <pc:chgData name="Uwe Ricken" userId="f02567aecbed924b" providerId="LiveId" clId="{5FE6A977-828B-4359-92F0-4AA3261FBD7C}" dt="2024-12-24T10:11:25.721" v="3412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4T10:11:25.721" v="3412" actId="20577"/>
          <ac:spMkLst>
            <pc:docMk/>
            <pc:sldMk cId="1311573841" sldId="350"/>
            <ac:spMk id="3" creationId="{53DA8CB9-CD42-3195-691F-49C817CF1EC5}"/>
          </ac:spMkLst>
        </pc:spChg>
        <pc:spChg chg="add del mod">
          <ac:chgData name="Uwe Ricken" userId="f02567aecbed924b" providerId="LiveId" clId="{5FE6A977-828B-4359-92F0-4AA3261FBD7C}" dt="2024-12-24T10:10:35.744" v="3405"/>
          <ac:spMkLst>
            <pc:docMk/>
            <pc:sldMk cId="1311573841" sldId="350"/>
            <ac:spMk id="5" creationId="{F3A46862-0DE1-B7B4-4D2A-C25D143E7D4D}"/>
          </ac:spMkLst>
        </pc:spChg>
        <pc:picChg chg="del">
          <ac:chgData name="Uwe Ricken" userId="f02567aecbed924b" providerId="LiveId" clId="{5FE6A977-828B-4359-92F0-4AA3261FBD7C}" dt="2024-12-24T10:10:31.346" v="3404" actId="478"/>
          <ac:picMkLst>
            <pc:docMk/>
            <pc:sldMk cId="1311573841" sldId="350"/>
            <ac:picMk id="6" creationId="{A7C91A29-6E9D-CBB3-931A-EC747D98F213}"/>
          </ac:picMkLst>
        </pc:picChg>
        <pc:picChg chg="add mod">
          <ac:chgData name="Uwe Ricken" userId="f02567aecbed924b" providerId="LiveId" clId="{5FE6A977-828B-4359-92F0-4AA3261FBD7C}" dt="2024-12-24T10:10:35.744" v="3405"/>
          <ac:picMkLst>
            <pc:docMk/>
            <pc:sldMk cId="1311573841" sldId="350"/>
            <ac:picMk id="7" creationId="{26AA90EF-3BD3-52CD-3AB6-ABD5A1E9F78A}"/>
          </ac:picMkLst>
        </pc:pic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463189153" sldId="350"/>
            <ac:spMk id="2" creationId="{00449F40-129A-DB2D-F16B-A26E09CE6AED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463189153" sldId="350"/>
            <ac:spMk id="3" creationId="{E75EA23F-BE60-8997-DA5E-A521AFEFFF8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4T12:22:34.724" v="4033" actId="20577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4T11:32:18.383" v="3446" actId="20577"/>
          <ac:spMkLst>
            <pc:docMk/>
            <pc:sldMk cId="1743379650" sldId="351"/>
            <ac:spMk id="2" creationId="{C3F61C82-AE21-672C-7462-A5E402111440}"/>
          </ac:spMkLst>
        </pc:spChg>
        <pc:spChg chg="del mod ord">
          <ac:chgData name="Uwe Ricken" userId="f02567aecbed924b" providerId="LiveId" clId="{5FE6A977-828B-4359-92F0-4AA3261FBD7C}" dt="2024-12-23T16:16:40.494" v="3369" actId="700"/>
          <ac:spMkLst>
            <pc:docMk/>
            <pc:sldMk cId="1743379650" sldId="351"/>
            <ac:spMk id="3" creationId="{70865052-03D1-C03A-7DDD-00D0E277DA85}"/>
          </ac:spMkLst>
        </pc:spChg>
        <pc:spChg chg="add mod ord">
          <ac:chgData name="Uwe Ricken" userId="f02567aecbed924b" providerId="LiveId" clId="{5FE6A977-828B-4359-92F0-4AA3261FBD7C}" dt="2024-12-24T12:22:34.724" v="4033" actId="20577"/>
          <ac:spMkLst>
            <pc:docMk/>
            <pc:sldMk cId="1743379650" sldId="351"/>
            <ac:spMk id="4" creationId="{35A56122-B5DB-9476-584C-79DB6AD81415}"/>
          </ac:spMkLst>
        </pc:spChg>
        <pc:spChg chg="add del mod ord">
          <ac:chgData name="Uwe Ricken" userId="f02567aecbed924b" providerId="LiveId" clId="{5FE6A977-828B-4359-92F0-4AA3261FBD7C}" dt="2024-12-24T11:31:51.678" v="3438" actId="700"/>
          <ac:spMkLst>
            <pc:docMk/>
            <pc:sldMk cId="1743379650" sldId="351"/>
            <ac:spMk id="5" creationId="{3EBA91E6-05E1-DE6A-0D06-E15AB8141FCC}"/>
          </ac:spMkLst>
        </pc:spChg>
      </pc:sldChg>
      <pc:sldChg chg="modSp add mod ord">
        <pc:chgData name="Uwe Ricken" userId="f02567aecbed924b" providerId="LiveId" clId="{5FE6A977-828B-4359-92F0-4AA3261FBD7C}" dt="2024-12-24T12:34:23.241" v="4087" actId="20577"/>
        <pc:sldMkLst>
          <pc:docMk/>
          <pc:sldMk cId="3524899176" sldId="352"/>
        </pc:sldMkLst>
        <pc:spChg chg="mod">
          <ac:chgData name="Uwe Ricken" userId="f02567aecbed924b" providerId="LiveId" clId="{5FE6A977-828B-4359-92F0-4AA3261FBD7C}" dt="2024-12-24T12:34:03.145" v="4037" actId="20577"/>
          <ac:spMkLst>
            <pc:docMk/>
            <pc:sldMk cId="3524899176" sldId="352"/>
            <ac:spMk id="4" creationId="{28083150-40FB-524A-F247-00472CCAB81C}"/>
          </ac:spMkLst>
        </pc:spChg>
        <pc:spChg chg="mod">
          <ac:chgData name="Uwe Ricken" userId="f02567aecbed924b" providerId="LiveId" clId="{5FE6A977-828B-4359-92F0-4AA3261FBD7C}" dt="2024-12-24T12:34:23.241" v="4087" actId="20577"/>
          <ac:spMkLst>
            <pc:docMk/>
            <pc:sldMk cId="3524899176" sldId="352"/>
            <ac:spMk id="5" creationId="{9FA89152-22B6-0091-65D6-3FD4590C94DC}"/>
          </ac:spMkLst>
        </pc:spChg>
      </pc:sldChg>
      <pc:sldChg chg="addSp delSp modSp add mod ord modClrScheme chgLayout">
        <pc:chgData name="Uwe Ricken" userId="f02567aecbed924b" providerId="LiveId" clId="{5FE6A977-828B-4359-92F0-4AA3261FBD7C}" dt="2024-12-24T12:45:42.757" v="4381" actId="255"/>
        <pc:sldMkLst>
          <pc:docMk/>
          <pc:sldMk cId="4257262995" sldId="353"/>
        </pc:sldMkLst>
        <pc:spChg chg="mod ord">
          <ac:chgData name="Uwe Ricken" userId="f02567aecbed924b" providerId="LiveId" clId="{5FE6A977-828B-4359-92F0-4AA3261FBD7C}" dt="2024-12-24T12:41:31.993" v="4098" actId="700"/>
          <ac:spMkLst>
            <pc:docMk/>
            <pc:sldMk cId="4257262995" sldId="353"/>
            <ac:spMk id="2" creationId="{64FFAB14-CB47-012B-4CEC-5F357B3DC49A}"/>
          </ac:spMkLst>
        </pc:spChg>
        <pc:spChg chg="mod ord">
          <ac:chgData name="Uwe Ricken" userId="f02567aecbed924b" providerId="LiveId" clId="{5FE6A977-828B-4359-92F0-4AA3261FBD7C}" dt="2024-12-24T12:45:42.757" v="4381" actId="255"/>
          <ac:spMkLst>
            <pc:docMk/>
            <pc:sldMk cId="4257262995" sldId="353"/>
            <ac:spMk id="3" creationId="{11457BA8-2A88-3CC3-2BE1-F8EB62F45485}"/>
          </ac:spMkLst>
        </pc:spChg>
        <pc:spChg chg="add del mod ord">
          <ac:chgData name="Uwe Ricken" userId="f02567aecbed924b" providerId="LiveId" clId="{5FE6A977-828B-4359-92F0-4AA3261FBD7C}" dt="2024-12-24T12:41:48.485" v="4101" actId="931"/>
          <ac:spMkLst>
            <pc:docMk/>
            <pc:sldMk cId="4257262995" sldId="353"/>
            <ac:spMk id="4" creationId="{25EE5356-2FBF-1990-6356-5FB16AAEBD91}"/>
          </ac:spMkLst>
        </pc:spChg>
        <pc:picChg chg="add mod">
          <ac:chgData name="Uwe Ricken" userId="f02567aecbed924b" providerId="LiveId" clId="{5FE6A977-828B-4359-92F0-4AA3261FBD7C}" dt="2024-12-24T12:41:48.485" v="4101" actId="931"/>
          <ac:picMkLst>
            <pc:docMk/>
            <pc:sldMk cId="4257262995" sldId="353"/>
            <ac:picMk id="6" creationId="{85B35874-04DB-9823-9669-87D39EEEFB19}"/>
          </ac:picMkLst>
        </pc:pic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  <pc:sldMasterChg chg="modSp mod">
        <pc:chgData name="Uwe Ricken" userId="f02567aecbed924b" providerId="LiveId" clId="{5FE6A977-828B-4359-92F0-4AA3261FBD7C}" dt="2024-12-24T09:57:09.331" v="3379" actId="20577"/>
        <pc:sldMasterMkLst>
          <pc:docMk/>
          <pc:sldMasterMk cId="162783743" sldId="2147483674"/>
        </pc:sldMasterMkLst>
        <pc:spChg chg="mod">
          <ac:chgData name="Uwe Ricken" userId="f02567aecbed924b" providerId="LiveId" clId="{5FE6A977-828B-4359-92F0-4AA3261FBD7C}" dt="2024-12-24T09:57:09.331" v="3379" actId="20577"/>
          <ac:spMkLst>
            <pc:docMk/>
            <pc:sldMasterMk cId="162783743" sldId="2147483674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24.12.2024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6AA90EF-3BD3-52CD-3AB6-ABD5A1E9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7C9-911B-8F39-53A0-EF27393B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083150-40FB-524A-F247-00472CCA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FA89152-22B6-0091-65D6-3FD4590C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5248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460C-EBAD-15DC-7279-42EBF2B5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AB14-CB47-012B-4CEC-5F357B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57BA8-2A88-3CC3-2BE1-F8EB62F4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started, its details are written to this table. The table grows very quickly, as up to 100,000 jobs can be scheduled in an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jobentries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growing</a:t>
            </a:r>
            <a:r>
              <a:rPr lang="de-DE" sz="1600" dirty="0"/>
              <a:t> </a:t>
            </a:r>
            <a:r>
              <a:rPr lang="de-DE" sz="1600" dirty="0" err="1"/>
              <a:t>very</a:t>
            </a:r>
            <a:r>
              <a:rPr lang="de-DE" sz="1600" dirty="0"/>
              <a:t> fast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maintenance</a:t>
            </a:r>
            <a:r>
              <a:rPr lang="de-DE" sz="1600" dirty="0"/>
              <a:t> </a:t>
            </a:r>
            <a:r>
              <a:rPr lang="de-DE" sz="1600" dirty="0" err="1"/>
              <a:t>job</a:t>
            </a:r>
            <a:r>
              <a:rPr lang="de-DE" sz="1600" dirty="0"/>
              <a:t> </a:t>
            </a:r>
            <a:r>
              <a:rPr lang="de-DE" sz="1600" dirty="0" err="1"/>
              <a:t>cannot</a:t>
            </a:r>
            <a:r>
              <a:rPr lang="de-DE" sz="1600" dirty="0"/>
              <a:t> </a:t>
            </a:r>
            <a:r>
              <a:rPr lang="de-DE" sz="1600" dirty="0" err="1"/>
              <a:t>scale</a:t>
            </a:r>
            <a:r>
              <a:rPr lang="de-DE" sz="1600" dirty="0"/>
              <a:t>.</a:t>
            </a:r>
          </a:p>
          <a:p>
            <a:pPr lvl="1"/>
            <a:r>
              <a:rPr lang="de-DE" sz="1600" dirty="0"/>
              <a:t>The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growing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r>
              <a:rPr lang="de-DE" sz="1600" dirty="0"/>
              <a:t> </a:t>
            </a:r>
            <a:r>
              <a:rPr lang="de-DE" sz="1600" dirty="0" err="1"/>
              <a:t>suffers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performance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B35874-04DB-9823-9669-87D39EEEF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42572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8889DE-0DDC-47E4-974D-4E0D15FF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1383</Words>
  <Application>Microsoft Office PowerPoint</Application>
  <PresentationFormat>Breitbild</PresentationFormat>
  <Paragraphs>142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1" baseType="lpstr">
      <vt:lpstr>-apple-system</vt:lpstr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2024-12-24T12:45:43Z</dcterms:modified>
</cp:coreProperties>
</file>