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  <p:sldId id="355" r:id="rId23"/>
    <p:sldId id="354" r:id="rId24"/>
    <p:sldId id="356" r:id="rId25"/>
    <p:sldId id="357" r:id="rId26"/>
    <p:sldId id="358" r:id="rId27"/>
    <p:sldId id="359" r:id="rId28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6A977-828B-4359-92F0-4AA3261FBD7C}" v="72" dt="2024-12-27T14:03:0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7T14:06:30.395" v="5992" actId="113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6T06:53:17.367" v="4394" actId="790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3" creationId="{11457BA8-2A88-3CC3-2BE1-F8EB62F45485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Chg chg="modSp add mod ord">
        <pc:chgData name="Uwe Ricken" userId="f02567aecbed924b" providerId="LiveId" clId="{5FE6A977-828B-4359-92F0-4AA3261FBD7C}" dt="2024-12-26T06:59:29.847" v="4677" actId="20577"/>
        <pc:sldMkLst>
          <pc:docMk/>
          <pc:sldMk cId="1962351292" sldId="354"/>
        </pc:sldMkLst>
        <pc:spChg chg="mod">
          <ac:chgData name="Uwe Ricken" userId="f02567aecbed924b" providerId="LiveId" clId="{5FE6A977-828B-4359-92F0-4AA3261FBD7C}" dt="2024-12-26T06:54:07.640" v="4398" actId="20577"/>
          <ac:spMkLst>
            <pc:docMk/>
            <pc:sldMk cId="1962351292" sldId="354"/>
            <ac:spMk id="2" creationId="{AB31DF8F-28F7-D17D-3AAB-9D4A927875F9}"/>
          </ac:spMkLst>
        </pc:spChg>
        <pc:spChg chg="mod">
          <ac:chgData name="Uwe Ricken" userId="f02567aecbed924b" providerId="LiveId" clId="{5FE6A977-828B-4359-92F0-4AA3261FBD7C}" dt="2024-12-26T06:59:29.847" v="4677" actId="20577"/>
          <ac:spMkLst>
            <pc:docMk/>
            <pc:sldMk cId="1962351292" sldId="354"/>
            <ac:spMk id="3" creationId="{5C8F06CD-AD14-C7A2-6EF4-9CFDE74DFCE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6T07:30:05.621" v="5015" actId="1076"/>
        <pc:sldMkLst>
          <pc:docMk/>
          <pc:sldMk cId="1443633948" sldId="355"/>
        </pc:sldMkLst>
        <pc:spChg chg="del mod ord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2" creationId="{8A204585-4DCB-D1F7-E0DD-88865EBAF901}"/>
          </ac:spMkLst>
        </pc:spChg>
        <pc:spChg chg="del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3" creationId="{4CC6D8B8-35FF-1D32-4944-03A83269D6ED}"/>
          </ac:spMkLst>
        </pc:spChg>
        <pc:spChg chg="del">
          <ac:chgData name="Uwe Ricken" userId="f02567aecbed924b" providerId="LiveId" clId="{5FE6A977-828B-4359-92F0-4AA3261FBD7C}" dt="2024-12-26T07:05:12.372" v="4679" actId="700"/>
          <ac:spMkLst>
            <pc:docMk/>
            <pc:sldMk cId="1443633948" sldId="355"/>
            <ac:spMk id="4" creationId="{DF3BC439-D4EA-FC5E-A299-8F288FFBE9FD}"/>
          </ac:spMkLst>
        </pc:spChg>
        <pc:spChg chg="add mod ord">
          <ac:chgData name="Uwe Ricken" userId="f02567aecbed924b" providerId="LiveId" clId="{5FE6A977-828B-4359-92F0-4AA3261FBD7C}" dt="2024-12-26T07:05:29.151" v="4706" actId="20577"/>
          <ac:spMkLst>
            <pc:docMk/>
            <pc:sldMk cId="1443633948" sldId="355"/>
            <ac:spMk id="5" creationId="{7336BE62-59FD-34DF-657E-584EC96337FD}"/>
          </ac:spMkLst>
        </pc:spChg>
        <pc:spChg chg="add mod">
          <ac:chgData name="Uwe Ricken" userId="f02567aecbed924b" providerId="LiveId" clId="{5FE6A977-828B-4359-92F0-4AA3261FBD7C}" dt="2024-12-26T07:10:01.915" v="4801" actId="1076"/>
          <ac:spMkLst>
            <pc:docMk/>
            <pc:sldMk cId="1443633948" sldId="355"/>
            <ac:spMk id="6" creationId="{5D3AFB6D-CEC8-BACD-DE80-0B21255F3F1E}"/>
          </ac:spMkLst>
        </pc:spChg>
        <pc:spChg chg="add mod">
          <ac:chgData name="Uwe Ricken" userId="f02567aecbed924b" providerId="LiveId" clId="{5FE6A977-828B-4359-92F0-4AA3261FBD7C}" dt="2024-12-26T07:19:29.108" v="4833" actId="1076"/>
          <ac:spMkLst>
            <pc:docMk/>
            <pc:sldMk cId="1443633948" sldId="355"/>
            <ac:spMk id="9" creationId="{5895D0D6-71FA-2577-C401-0427948120CB}"/>
          </ac:spMkLst>
        </pc:spChg>
        <pc:spChg chg="add mod">
          <ac:chgData name="Uwe Ricken" userId="f02567aecbed924b" providerId="LiveId" clId="{5FE6A977-828B-4359-92F0-4AA3261FBD7C}" dt="2024-12-26T07:23:25.412" v="4905" actId="14100"/>
          <ac:spMkLst>
            <pc:docMk/>
            <pc:sldMk cId="1443633948" sldId="355"/>
            <ac:spMk id="10" creationId="{753BF07E-FCCC-1A47-D2E2-E0260FFC93C7}"/>
          </ac:spMkLst>
        </pc:spChg>
        <pc:spChg chg="add mod">
          <ac:chgData name="Uwe Ricken" userId="f02567aecbed924b" providerId="LiveId" clId="{5FE6A977-828B-4359-92F0-4AA3261FBD7C}" dt="2024-12-26T07:23:12.444" v="4904" actId="1076"/>
          <ac:spMkLst>
            <pc:docMk/>
            <pc:sldMk cId="1443633948" sldId="355"/>
            <ac:spMk id="12" creationId="{7E314A04-E213-4C84-8790-37DC5FDE5D3A}"/>
          </ac:spMkLst>
        </pc:spChg>
        <pc:spChg chg="add mod">
          <ac:chgData name="Uwe Ricken" userId="f02567aecbed924b" providerId="LiveId" clId="{5FE6A977-828B-4359-92F0-4AA3261FBD7C}" dt="2024-12-26T07:27:12.942" v="4978" actId="1076"/>
          <ac:spMkLst>
            <pc:docMk/>
            <pc:sldMk cId="1443633948" sldId="355"/>
            <ac:spMk id="13" creationId="{969953FE-8526-20EF-769A-2D869181732A}"/>
          </ac:spMkLst>
        </pc:spChg>
        <pc:spChg chg="add mod">
          <ac:chgData name="Uwe Ricken" userId="f02567aecbed924b" providerId="LiveId" clId="{5FE6A977-828B-4359-92F0-4AA3261FBD7C}" dt="2024-12-26T07:27:41.421" v="4981" actId="1076"/>
          <ac:spMkLst>
            <pc:docMk/>
            <pc:sldMk cId="1443633948" sldId="355"/>
            <ac:spMk id="14" creationId="{EA89E145-FE07-244D-720B-4AC5E3AD83D2}"/>
          </ac:spMkLst>
        </pc:spChg>
        <pc:spChg chg="add mod">
          <ac:chgData name="Uwe Ricken" userId="f02567aecbed924b" providerId="LiveId" clId="{5FE6A977-828B-4359-92F0-4AA3261FBD7C}" dt="2024-12-26T07:27:58.638" v="4984" actId="1076"/>
          <ac:spMkLst>
            <pc:docMk/>
            <pc:sldMk cId="1443633948" sldId="355"/>
            <ac:spMk id="15" creationId="{71EE03A4-C6A5-351E-77D8-60B1E42D297F}"/>
          </ac:spMkLst>
        </pc:spChg>
        <pc:spChg chg="add mod">
          <ac:chgData name="Uwe Ricken" userId="f02567aecbed924b" providerId="LiveId" clId="{5FE6A977-828B-4359-92F0-4AA3261FBD7C}" dt="2024-12-26T07:29:34.613" v="5005" actId="1076"/>
          <ac:spMkLst>
            <pc:docMk/>
            <pc:sldMk cId="1443633948" sldId="355"/>
            <ac:spMk id="33" creationId="{4D0396A5-719C-24C4-A498-CC4306DD835A}"/>
          </ac:spMkLst>
        </pc:spChg>
        <pc:spChg chg="add mod">
          <ac:chgData name="Uwe Ricken" userId="f02567aecbed924b" providerId="LiveId" clId="{5FE6A977-828B-4359-92F0-4AA3261FBD7C}" dt="2024-12-26T07:30:05.621" v="5015" actId="1076"/>
          <ac:spMkLst>
            <pc:docMk/>
            <pc:sldMk cId="1443633948" sldId="355"/>
            <ac:spMk id="36" creationId="{32E33040-EA90-4270-150F-038ED7011FCA}"/>
          </ac:spMkLst>
        </pc:spChg>
        <pc:graphicFrameChg chg="add mod modGraphic">
          <ac:chgData name="Uwe Ricken" userId="f02567aecbed924b" providerId="LiveId" clId="{5FE6A977-828B-4359-92F0-4AA3261FBD7C}" dt="2024-12-26T07:10:19.891" v="4805" actId="1076"/>
          <ac:graphicFrameMkLst>
            <pc:docMk/>
            <pc:sldMk cId="1443633948" sldId="355"/>
            <ac:graphicFrameMk id="7" creationId="{508006A0-7127-7B1F-0571-0A06165ED592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8" creationId="{6298B4B0-4447-4661-5FEF-B1C3470C6C74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11" creationId="{CE54F415-BFEF-9759-6FFB-7EDF222A489B}"/>
          </ac:graphicFrameMkLst>
        </pc:graphicFrameChg>
        <pc:cxnChg chg="add mod">
          <ac:chgData name="Uwe Ricken" userId="f02567aecbed924b" providerId="LiveId" clId="{5FE6A977-828B-4359-92F0-4AA3261FBD7C}" dt="2024-12-26T07:27:16.740" v="4979" actId="14100"/>
          <ac:cxnSpMkLst>
            <pc:docMk/>
            <pc:sldMk cId="1443633948" sldId="355"/>
            <ac:cxnSpMk id="17" creationId="{641D8598-BD8E-55FD-C8B3-E9A2D371B18F}"/>
          </ac:cxnSpMkLst>
        </pc:cxnChg>
        <pc:cxnChg chg="add mod">
          <ac:chgData name="Uwe Ricken" userId="f02567aecbed924b" providerId="LiveId" clId="{5FE6A977-828B-4359-92F0-4AA3261FBD7C}" dt="2024-12-26T07:27:51.153" v="4983" actId="1582"/>
          <ac:cxnSpMkLst>
            <pc:docMk/>
            <pc:sldMk cId="1443633948" sldId="355"/>
            <ac:cxnSpMk id="20" creationId="{455B691C-C4DB-C68A-7184-4EFC0AA71BD5}"/>
          </ac:cxnSpMkLst>
        </pc:cxnChg>
        <pc:cxnChg chg="add mod">
          <ac:chgData name="Uwe Ricken" userId="f02567aecbed924b" providerId="LiveId" clId="{5FE6A977-828B-4359-92F0-4AA3261FBD7C}" dt="2024-12-26T07:28:10.492" v="4987" actId="14100"/>
          <ac:cxnSpMkLst>
            <pc:docMk/>
            <pc:sldMk cId="1443633948" sldId="355"/>
            <ac:cxnSpMk id="22" creationId="{359CDD78-EF19-1F0F-2B65-F150E9BEB2F9}"/>
          </ac:cxnSpMkLst>
        </pc:cxnChg>
        <pc:cxnChg chg="add mod">
          <ac:chgData name="Uwe Ricken" userId="f02567aecbed924b" providerId="LiveId" clId="{5FE6A977-828B-4359-92F0-4AA3261FBD7C}" dt="2024-12-26T07:28:51.629" v="4994" actId="14100"/>
          <ac:cxnSpMkLst>
            <pc:docMk/>
            <pc:sldMk cId="1443633948" sldId="355"/>
            <ac:cxnSpMk id="26" creationId="{1939D2B4-B843-7C84-B725-9E91A841787E}"/>
          </ac:cxnSpMkLst>
        </pc:cxnChg>
        <pc:cxnChg chg="add">
          <ac:chgData name="Uwe Ricken" userId="f02567aecbed924b" providerId="LiveId" clId="{5FE6A977-828B-4359-92F0-4AA3261FBD7C}" dt="2024-12-26T07:29:40.624" v="5006" actId="11529"/>
          <ac:cxnSpMkLst>
            <pc:docMk/>
            <pc:sldMk cId="1443633948" sldId="355"/>
            <ac:cxnSpMk id="35" creationId="{83D68D95-EFCE-D5A4-0452-2203C7A39CE9}"/>
          </ac:cxnSpMkLst>
        </pc:cxnChg>
      </pc:sldChg>
      <pc:sldChg chg="addSp delSp modSp add mod ord modClrScheme chgLayout">
        <pc:chgData name="Uwe Ricken" userId="f02567aecbed924b" providerId="LiveId" clId="{5FE6A977-828B-4359-92F0-4AA3261FBD7C}" dt="2024-12-26T10:41:17.542" v="5250"/>
        <pc:sldMkLst>
          <pc:docMk/>
          <pc:sldMk cId="2471206542" sldId="356"/>
        </pc:sldMkLst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2" creationId="{1ACF8F10-B84C-6951-4C45-C936927915D6}"/>
          </ac:spMkLst>
        </pc:spChg>
        <pc:spChg chg="add del mod ord">
          <ac:chgData name="Uwe Ricken" userId="f02567aecbed924b" providerId="LiveId" clId="{5FE6A977-828B-4359-92F0-4AA3261FBD7C}" dt="2024-12-26T10:40:59.427" v="5246"/>
          <ac:spMkLst>
            <pc:docMk/>
            <pc:sldMk cId="2471206542" sldId="356"/>
            <ac:spMk id="3" creationId="{87D01717-E1C3-BCB6-2C69-0B0C4939E389}"/>
          </ac:spMkLst>
        </pc:spChg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4" creationId="{1E62805F-7A38-2E10-940D-774E2D786B38}"/>
          </ac:spMkLst>
        </pc:spChg>
        <pc:spChg chg="add mod">
          <ac:chgData name="Uwe Ricken" userId="f02567aecbed924b" providerId="LiveId" clId="{5FE6A977-828B-4359-92F0-4AA3261FBD7C}" dt="2024-12-26T10:41:16.815" v="5249" actId="478"/>
          <ac:spMkLst>
            <pc:docMk/>
            <pc:sldMk cId="2471206542" sldId="356"/>
            <ac:spMk id="8" creationId="{E33CCBC1-62DB-6250-D640-681F470CC8B1}"/>
          </ac:spMkLst>
        </pc:spChg>
        <pc:picChg chg="add del mod">
          <ac:chgData name="Uwe Ricken" userId="f02567aecbed924b" providerId="LiveId" clId="{5FE6A977-828B-4359-92F0-4AA3261FBD7C}" dt="2024-12-26T10:41:16.815" v="5249" actId="478"/>
          <ac:picMkLst>
            <pc:docMk/>
            <pc:sldMk cId="2471206542" sldId="356"/>
            <ac:picMk id="5" creationId="{9CD90177-29CE-F441-2286-BD3CFE012A20}"/>
          </ac:picMkLst>
        </pc:picChg>
        <pc:picChg chg="add mod">
          <ac:chgData name="Uwe Ricken" userId="f02567aecbed924b" providerId="LiveId" clId="{5FE6A977-828B-4359-92F0-4AA3261FBD7C}" dt="2024-12-26T10:41:03.245" v="5248"/>
          <ac:picMkLst>
            <pc:docMk/>
            <pc:sldMk cId="2471206542" sldId="356"/>
            <ac:picMk id="6" creationId="{BA0A6658-B024-4379-8381-841C819766E7}"/>
          </ac:picMkLst>
        </pc:picChg>
        <pc:picChg chg="add mod">
          <ac:chgData name="Uwe Ricken" userId="f02567aecbed924b" providerId="LiveId" clId="{5FE6A977-828B-4359-92F0-4AA3261FBD7C}" dt="2024-12-26T10:41:17.542" v="5250"/>
          <ac:picMkLst>
            <pc:docMk/>
            <pc:sldMk cId="2471206542" sldId="356"/>
            <ac:picMk id="9" creationId="{A3DF15B4-123B-2B04-8388-EE8EB01E06FF}"/>
          </ac:picMkLst>
        </pc:picChg>
      </pc:sldChg>
      <pc:sldChg chg="modSp mod">
        <pc:chgData name="Uwe Ricken" userId="f02567aecbed924b" providerId="LiveId" clId="{5FE6A977-828B-4359-92F0-4AA3261FBD7C}" dt="2024-12-26T10:49:36.418" v="5251" actId="20577"/>
        <pc:sldMkLst>
          <pc:docMk/>
          <pc:sldMk cId="3871746749" sldId="357"/>
        </pc:sldMkLst>
        <pc:spChg chg="mod">
          <ac:chgData name="Uwe Ricken" userId="f02567aecbed924b" providerId="LiveId" clId="{5FE6A977-828B-4359-92F0-4AA3261FBD7C}" dt="2024-12-26T10:49:36.418" v="5251" actId="20577"/>
          <ac:spMkLst>
            <pc:docMk/>
            <pc:sldMk cId="3871746749" sldId="357"/>
            <ac:spMk id="4" creationId="{ADA9E162-33BC-7C64-F9A2-974940F772E6}"/>
          </ac:spMkLst>
        </pc:spChg>
      </pc:sldChg>
      <pc:sldChg chg="addSp delSp modSp mod">
        <pc:chgData name="Uwe Ricken" userId="f02567aecbed924b" providerId="LiveId" clId="{5FE6A977-828B-4359-92F0-4AA3261FBD7C}" dt="2024-12-27T13:48:20.031" v="5964" actId="20577"/>
        <pc:sldMkLst>
          <pc:docMk/>
          <pc:sldMk cId="653442403" sldId="358"/>
        </pc:sldMkLst>
        <pc:spChg chg="mod">
          <ac:chgData name="Uwe Ricken" userId="f02567aecbed924b" providerId="LiveId" clId="{5FE6A977-828B-4359-92F0-4AA3261FBD7C}" dt="2024-12-27T10:48:59.788" v="5963" actId="20577"/>
          <ac:spMkLst>
            <pc:docMk/>
            <pc:sldMk cId="653442403" sldId="358"/>
            <ac:spMk id="3" creationId="{C59D65FC-8224-6726-8165-B71E64887B1C}"/>
          </ac:spMkLst>
        </pc:spChg>
        <pc:spChg chg="add del mod">
          <ac:chgData name="Uwe Ricken" userId="f02567aecbed924b" providerId="LiveId" clId="{5FE6A977-828B-4359-92F0-4AA3261FBD7C}" dt="2024-12-27T10:33:38.043" v="5253" actId="3680"/>
          <ac:spMkLst>
            <pc:docMk/>
            <pc:sldMk cId="653442403" sldId="358"/>
            <ac:spMk id="5" creationId="{0C1F530B-7FFC-E51B-2292-11720016BB66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1" creationId="{29A57739-CE77-5D05-BA3A-B334850CDA03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2" creationId="{37BC7A41-EB7E-E52A-1A57-FF62E599BDDF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3" creationId="{C1D9D0D8-9172-BE6C-ED90-944E3A5D56C7}"/>
          </ac:spMkLst>
        </pc:spChg>
        <pc:spChg chg="add mod">
          <ac:chgData name="Uwe Ricken" userId="f02567aecbed924b" providerId="LiveId" clId="{5FE6A977-828B-4359-92F0-4AA3261FBD7C}" dt="2024-12-27T10:46:35.382" v="5543" actId="122"/>
          <ac:spMkLst>
            <pc:docMk/>
            <pc:sldMk cId="653442403" sldId="358"/>
            <ac:spMk id="43" creationId="{4B58AF32-9980-86AF-B968-24283776015A}"/>
          </ac:spMkLst>
        </pc:spChg>
        <pc:graphicFrameChg chg="add mod ord modGraphic">
          <ac:chgData name="Uwe Ricken" userId="f02567aecbed924b" providerId="LiveId" clId="{5FE6A977-828B-4359-92F0-4AA3261FBD7C}" dt="2024-12-27T13:48:20.031" v="5964" actId="20577"/>
          <ac:graphicFrameMkLst>
            <pc:docMk/>
            <pc:sldMk cId="653442403" sldId="358"/>
            <ac:graphicFrameMk id="7" creationId="{4C90D974-D7B7-E20A-B9A2-9C20A68A46D7}"/>
          </ac:graphicFrameMkLst>
        </pc:graphicFrameChg>
        <pc:graphicFrameChg chg="add mod modGraphic">
          <ac:chgData name="Uwe Ricken" userId="f02567aecbed924b" providerId="LiveId" clId="{5FE6A977-828B-4359-92F0-4AA3261FBD7C}" dt="2024-12-27T10:41:27.889" v="5493" actId="1076"/>
          <ac:graphicFrameMkLst>
            <pc:docMk/>
            <pc:sldMk cId="653442403" sldId="358"/>
            <ac:graphicFrameMk id="8" creationId="{87585A6A-6224-29F8-DE26-44CD5D41013F}"/>
          </ac:graphicFrameMkLst>
        </pc:graphicFrameChg>
        <pc:picChg chg="del">
          <ac:chgData name="Uwe Ricken" userId="f02567aecbed924b" providerId="LiveId" clId="{5FE6A977-828B-4359-92F0-4AA3261FBD7C}" dt="2024-12-27T10:33:27.877" v="5252" actId="478"/>
          <ac:picMkLst>
            <pc:docMk/>
            <pc:sldMk cId="653442403" sldId="358"/>
            <ac:picMk id="6" creationId="{DCE2AA82-F1B0-E648-F8E3-9DFCACE20CA0}"/>
          </ac:picMkLst>
        </pc:picChg>
        <pc:cxnChg chg="add del">
          <ac:chgData name="Uwe Ricken" userId="f02567aecbed924b" providerId="LiveId" clId="{5FE6A977-828B-4359-92F0-4AA3261FBD7C}" dt="2024-12-27T10:42:33.087" v="5502" actId="478"/>
          <ac:cxnSpMkLst>
            <pc:docMk/>
            <pc:sldMk cId="653442403" sldId="358"/>
            <ac:cxnSpMk id="10" creationId="{97644D4F-2ACD-2FE7-7EA0-597EF89A28C4}"/>
          </ac:cxnSpMkLst>
        </pc:cxnChg>
        <pc:cxnChg chg="add del mod">
          <ac:chgData name="Uwe Ricken" userId="f02567aecbed924b" providerId="LiveId" clId="{5FE6A977-828B-4359-92F0-4AA3261FBD7C}" dt="2024-12-27T10:44:25.772" v="5523" actId="478"/>
          <ac:cxnSpMkLst>
            <pc:docMk/>
            <pc:sldMk cId="653442403" sldId="358"/>
            <ac:cxnSpMk id="15" creationId="{BFAAF720-C35D-4B23-BAD7-EF2DB20B7A21}"/>
          </ac:cxnSpMkLst>
        </pc:cxnChg>
        <pc:cxnChg chg="add del mod">
          <ac:chgData name="Uwe Ricken" userId="f02567aecbed924b" providerId="LiveId" clId="{5FE6A977-828B-4359-92F0-4AA3261FBD7C}" dt="2024-12-27T10:44:23.709" v="5522" actId="478"/>
          <ac:cxnSpMkLst>
            <pc:docMk/>
            <pc:sldMk cId="653442403" sldId="358"/>
            <ac:cxnSpMk id="17" creationId="{8B6F19BB-8145-759C-FC20-01884B7312B4}"/>
          </ac:cxnSpMkLst>
        </pc:cxnChg>
        <pc:cxnChg chg="add">
          <ac:chgData name="Uwe Ricken" userId="f02567aecbed924b" providerId="LiveId" clId="{5FE6A977-828B-4359-92F0-4AA3261FBD7C}" dt="2024-12-27T10:44:35.235" v="5524" actId="11529"/>
          <ac:cxnSpMkLst>
            <pc:docMk/>
            <pc:sldMk cId="653442403" sldId="358"/>
            <ac:cxnSpMk id="31" creationId="{8AD52D07-9329-DAA6-BBD9-ED93BB865B52}"/>
          </ac:cxnSpMkLst>
        </pc:cxnChg>
        <pc:cxnChg chg="add mod">
          <ac:chgData name="Uwe Ricken" userId="f02567aecbed924b" providerId="LiveId" clId="{5FE6A977-828B-4359-92F0-4AA3261FBD7C}" dt="2024-12-27T10:45:19.169" v="5534" actId="14100"/>
          <ac:cxnSpMkLst>
            <pc:docMk/>
            <pc:sldMk cId="653442403" sldId="358"/>
            <ac:cxnSpMk id="33" creationId="{49054147-1D09-8A23-C94A-DD73517C7910}"/>
          </ac:cxnSpMkLst>
        </pc:cxnChg>
      </pc:sldChg>
      <pc:sldChg chg="modSp add mod">
        <pc:chgData name="Uwe Ricken" userId="f02567aecbed924b" providerId="LiveId" clId="{5FE6A977-828B-4359-92F0-4AA3261FBD7C}" dt="2024-12-27T14:06:30.395" v="5992" actId="113"/>
        <pc:sldMkLst>
          <pc:docMk/>
          <pc:sldMk cId="241859938" sldId="359"/>
        </pc:sldMkLst>
        <pc:spChg chg="mod">
          <ac:chgData name="Uwe Ricken" userId="f02567aecbed924b" providerId="LiveId" clId="{5FE6A977-828B-4359-92F0-4AA3261FBD7C}" dt="2024-12-27T14:03:11.639" v="5966" actId="20577"/>
          <ac:spMkLst>
            <pc:docMk/>
            <pc:sldMk cId="241859938" sldId="359"/>
            <ac:spMk id="2" creationId="{1ACF8F10-B84C-6951-4C45-C936927915D6}"/>
          </ac:spMkLst>
        </pc:spChg>
        <pc:spChg chg="mod">
          <ac:chgData name="Uwe Ricken" userId="f02567aecbed924b" providerId="LiveId" clId="{5FE6A977-828B-4359-92F0-4AA3261FBD7C}" dt="2024-12-27T14:06:30.395" v="5992" actId="113"/>
          <ac:spMkLst>
            <pc:docMk/>
            <pc:sldMk cId="241859938" sldId="359"/>
            <ac:spMk id="4" creationId="{1E62805F-7A38-2E10-940D-774E2D786B38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27.12.2024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36BE62-59FD-34DF-657E-584EC96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AFB6D-CEC8-BACD-DE80-0B21255F3F1E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08006A0-7127-7B1F-0571-0A06165E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5097"/>
              </p:ext>
            </p:extLst>
          </p:nvPr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298B4B0-4447-4661-5FEF-B1C3470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2637"/>
              </p:ext>
            </p:extLst>
          </p:nvPr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5895D0D6-71FA-2577-C401-0427948120CB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753BF07E-FCCC-1A47-D2E2-E0260FFC93C7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E54F415-BFEF-9759-6FFB-7EDF222A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8499"/>
              </p:ext>
            </p:extLst>
          </p:nvPr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7E314A04-E213-4C84-8790-37DC5FDE5D3A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969953FE-8526-20EF-769A-2D869181732A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89E145-FE07-244D-720B-4AC5E3AD83D2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EE03A4-C6A5-351E-77D8-60B1E42D297F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1D8598-BD8E-55FD-C8B3-E9A2D371B18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5B691C-C4DB-C68A-7184-4EFC0AA71BD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9CDD78-EF19-1F0F-2B65-F150E9BEB2F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939D2B4-B843-7C84-B725-9E91A841787E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D0396A5-719C-24C4-A498-CC4306DD835A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68D95-EFCE-D5A4-0452-2203C7A39CE9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2E33040-EA90-4270-150F-038ED7011FCA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363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464-A6C9-AB7F-C12E-FAD330828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1DF8F-28F7-D17D-3AAB-9D4A927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06CD-AD14-C7A2-6EF4-9CFDE74D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96235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DD00-660C-AB7A-2BF6-B7BC081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A9E162-33BC-7C64-F9A2-974940F7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Scenario #3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89B48F3-0D30-D9A3-9590-0A714515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8717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DADD-BEBB-9852-22B6-0FD8D81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9A64-F380-2EA3-9B68-7E6C99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D65FC-8224-6726-8165-B71E64887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complex query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will be executed 24/7 when users are accessing the web shop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. This query evaluates a small part of the permission list for the logged in user.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query is consuming a lot of resources and especially at the first of a new month lots of new employees are requesting the web shop.</a:t>
            </a:r>
          </a:p>
          <a:p>
            <a:pPr lvl="1"/>
            <a:r>
              <a:rPr lang="en-US" sz="1600" dirty="0"/>
              <a:t>This leads very often to timeouts and bad responding web shop experiences.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C90D974-D7B7-E20A-B9A2-9C20A68A4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01346"/>
              </p:ext>
            </p:extLst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87585A6A-6224-29F8-DE26-44CD5D410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694316"/>
              </p:ext>
            </p:extLst>
          </p:nvPr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9A57739-CE77-5D05-BA3A-B334850CDA03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BC7A41-EB7E-E52A-1A57-FF62E599BDDF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D9D0D8-9172-BE6C-ED90-944E3A5D56C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8AD52D07-9329-DAA6-BBD9-ED93BB865B52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9054147-1D09-8A23-C94A-DD73517C7910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B58AF32-9980-86AF-B968-24283776015A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5344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creating too deep nesting with SUB-Selects. They are difficult to read and may not be ideally optimized by the Query Optimizer.</a:t>
            </a:r>
          </a:p>
          <a:p>
            <a:r>
              <a:rPr lang="en-US" dirty="0"/>
              <a:t>OR statements on different attributes cannot always be used optimally by the query optimizer, despite both attributes being indexed. This is especially true if the attributes have a similar selectivity (cardinality).</a:t>
            </a:r>
          </a:p>
          <a:p>
            <a:r>
              <a:rPr lang="en-US" dirty="0"/>
              <a:t>To use the indexes on the attributes efficiently, it is better to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UNION ALL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1848</Words>
  <Application>Microsoft Office PowerPoint</Application>
  <PresentationFormat>Breitbild</PresentationFormat>
  <Paragraphs>213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2 – Problem Description</vt:lpstr>
      <vt:lpstr>Scenario 3 -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2024-12-27T14:06:31Z</dcterms:modified>
</cp:coreProperties>
</file>