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334" r:id="rId2"/>
    <p:sldId id="335" r:id="rId3"/>
    <p:sldId id="297" r:id="rId4"/>
    <p:sldId id="349" r:id="rId5"/>
    <p:sldId id="256" r:id="rId6"/>
    <p:sldId id="336" r:id="rId7"/>
    <p:sldId id="337" r:id="rId8"/>
    <p:sldId id="338" r:id="rId9"/>
    <p:sldId id="342" r:id="rId10"/>
    <p:sldId id="339" r:id="rId11"/>
    <p:sldId id="340" r:id="rId12"/>
    <p:sldId id="341" r:id="rId13"/>
    <p:sldId id="343" r:id="rId14"/>
    <p:sldId id="344" r:id="rId15"/>
    <p:sldId id="350" r:id="rId16"/>
    <p:sldId id="345" r:id="rId17"/>
    <p:sldId id="346" r:id="rId18"/>
    <p:sldId id="347" r:id="rId19"/>
    <p:sldId id="351" r:id="rId20"/>
    <p:sldId id="352" r:id="rId21"/>
    <p:sldId id="353" r:id="rId22"/>
    <p:sldId id="355" r:id="rId23"/>
    <p:sldId id="354" r:id="rId24"/>
    <p:sldId id="356" r:id="rId25"/>
    <p:sldId id="357" r:id="rId26"/>
    <p:sldId id="358" r:id="rId27"/>
  </p:sldIdLst>
  <p:sldSz cx="12192000" cy="6858000"/>
  <p:notesSz cx="6858000" cy="9144000"/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6A977-828B-4359-92F0-4AA3261FBD7C}" v="66" dt="2024-12-26T10:49:32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43" autoAdjust="0"/>
  </p:normalViewPr>
  <p:slideViewPr>
    <p:cSldViewPr snapToGrid="0">
      <p:cViewPr varScale="1">
        <p:scale>
          <a:sx n="153" d="100"/>
          <a:sy n="153" d="100"/>
        </p:scale>
        <p:origin x="384" y="132"/>
      </p:cViewPr>
      <p:guideLst/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5FE6A977-828B-4359-92F0-4AA3261FBD7C}"/>
    <pc:docChg chg="undo redo custSel addSld delSld modSld sldOrd delMainMaster modMainMaster">
      <pc:chgData name="Uwe Ricken" userId="f02567aecbed924b" providerId="LiveId" clId="{5FE6A977-828B-4359-92F0-4AA3261FBD7C}" dt="2024-12-26T10:49:36.418" v="5251" actId="20577"/>
      <pc:docMkLst>
        <pc:docMk/>
      </pc:docMkLst>
      <pc:sldChg chg="addSp delSp modSp mod modClrScheme chgLayout">
        <pc:chgData name="Uwe Ricken" userId="f02567aecbed924b" providerId="LiveId" clId="{5FE6A977-828B-4359-92F0-4AA3261FBD7C}" dt="2024-12-23T14:14:29.621" v="2760"/>
        <pc:sldMkLst>
          <pc:docMk/>
          <pc:sldMk cId="2697227968" sldId="256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697227968" sldId="256"/>
            <ac:spMk id="4" creationId="{1C02D4BB-8072-777B-D14E-94097CF68E64}"/>
          </ac:spMkLst>
        </pc:spChg>
        <pc:spChg chg="add mod ord">
          <ac:chgData name="Uwe Ricken" userId="f02567aecbed924b" providerId="LiveId" clId="{5FE6A977-828B-4359-92F0-4AA3261FBD7C}" dt="2024-12-23T14:13:32.915" v="2757" actId="27636"/>
          <ac:spMkLst>
            <pc:docMk/>
            <pc:sldMk cId="2697227968" sldId="256"/>
            <ac:spMk id="5" creationId="{4B6706FF-B331-CD2E-8F3E-92F77346CFC2}"/>
          </ac:spMkLst>
        </pc:spChg>
        <pc:picChg chg="add mod ord">
          <ac:chgData name="Uwe Ricken" userId="f02567aecbed924b" providerId="LiveId" clId="{5FE6A977-828B-4359-92F0-4AA3261FBD7C}" dt="2024-11-09T16:58:16.849" v="174" actId="14861"/>
          <ac:picMkLst>
            <pc:docMk/>
            <pc:sldMk cId="2697227968" sldId="256"/>
            <ac:picMk id="13" creationId="{4EA7C144-7BD8-19D7-DDDF-3D5AFD667EC2}"/>
          </ac:picMkLst>
        </pc:pic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3203706696" sldId="297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6" creationId="{00000000-0000-0000-0000-000000000000}"/>
          </ac:spMkLst>
        </pc:spChg>
      </pc:sldChg>
      <pc:sldChg chg="addSp delSp modSp mod chgLayout">
        <pc:chgData name="Uwe Ricken" userId="f02567aecbed924b" providerId="LiveId" clId="{5FE6A977-828B-4359-92F0-4AA3261FBD7C}" dt="2024-12-24T09:54:25.090" v="3373" actId="255"/>
        <pc:sldMkLst>
          <pc:docMk/>
          <pc:sldMk cId="4067710344" sldId="334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2" creationId="{00000000-0000-0000-0000-000000000000}"/>
          </ac:spMkLst>
        </pc:spChg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3" creationId="{00000000-0000-0000-0000-000000000000}"/>
          </ac:spMkLst>
        </pc:spChg>
        <pc:spChg chg="mod">
          <ac:chgData name="Uwe Ricken" userId="f02567aecbed924b" providerId="LiveId" clId="{5FE6A977-828B-4359-92F0-4AA3261FBD7C}" dt="2024-12-24T09:54:25.090" v="3373" actId="255"/>
          <ac:spMkLst>
            <pc:docMk/>
            <pc:sldMk cId="4067710344" sldId="334"/>
            <ac:spMk id="4" creationId="{00000000-0000-0000-0000-000000000000}"/>
          </ac:spMkLst>
        </pc:sp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1681187469" sldId="335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6" creationId="{00000000-0000-0000-0000-000000000000}"/>
          </ac:spMkLst>
        </pc:spChg>
      </pc:sldChg>
      <pc:sldChg chg="addSp delSp modSp new mod">
        <pc:chgData name="Uwe Ricken" userId="f02567aecbed924b" providerId="LiveId" clId="{5FE6A977-828B-4359-92F0-4AA3261FBD7C}" dt="2024-12-24T09:58:10.564" v="3380" actId="790"/>
        <pc:sldMkLst>
          <pc:docMk/>
          <pc:sldMk cId="1487474911" sldId="336"/>
        </pc:sldMkLst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2" creationId="{A626F7A4-5F53-E90B-7446-E689769D7556}"/>
          </ac:spMkLst>
        </pc:spChg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3" creationId="{1C515DFF-2B8F-A7B5-0A40-FF456E70CF0A}"/>
          </ac:spMkLst>
        </pc:spChg>
        <pc:picChg chg="add mod ord">
          <ac:chgData name="Uwe Ricken" userId="f02567aecbed924b" providerId="LiveId" clId="{5FE6A977-828B-4359-92F0-4AA3261FBD7C}" dt="2024-11-09T16:57:59.534" v="172" actId="14861"/>
          <ac:picMkLst>
            <pc:docMk/>
            <pc:sldMk cId="1487474911" sldId="336"/>
            <ac:picMk id="6" creationId="{BBCF8D45-C542-224F-28BE-097C8ABB58EC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09:58:43.924" v="3389"/>
        <pc:sldMkLst>
          <pc:docMk/>
          <pc:sldMk cId="793187785" sldId="337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793187785" sldId="337"/>
            <ac:spMk id="5" creationId="{12571BE5-B71D-FFFF-95F2-7563C3CE89CB}"/>
          </ac:spMkLst>
        </pc:spChg>
        <pc:spChg chg="add mod ord">
          <ac:chgData name="Uwe Ricken" userId="f02567aecbed924b" providerId="LiveId" clId="{5FE6A977-828B-4359-92F0-4AA3261FBD7C}" dt="2024-12-24T09:58:43.924" v="3389"/>
          <ac:spMkLst>
            <pc:docMk/>
            <pc:sldMk cId="793187785" sldId="337"/>
            <ac:spMk id="6" creationId="{1BF56D9F-9292-F522-0C69-FE07A8759768}"/>
          </ac:spMkLst>
        </pc:spChg>
      </pc:sldChg>
      <pc:sldChg chg="modSp new mod">
        <pc:chgData name="Uwe Ricken" userId="f02567aecbed924b" providerId="LiveId" clId="{5FE6A977-828B-4359-92F0-4AA3261FBD7C}" dt="2024-12-24T09:59:04.861" v="3403" actId="20577"/>
        <pc:sldMkLst>
          <pc:docMk/>
          <pc:sldMk cId="769944752" sldId="338"/>
        </pc:sldMkLst>
        <pc:spChg chg="mod">
          <ac:chgData name="Uwe Ricken" userId="f02567aecbed924b" providerId="LiveId" clId="{5FE6A977-828B-4359-92F0-4AA3261FBD7C}" dt="2024-12-24T09:58:53.820" v="3390"/>
          <ac:spMkLst>
            <pc:docMk/>
            <pc:sldMk cId="769944752" sldId="338"/>
            <ac:spMk id="2" creationId="{0093DFBC-C4E2-717F-999C-96909B211276}"/>
          </ac:spMkLst>
        </pc:spChg>
        <pc:spChg chg="mod">
          <ac:chgData name="Uwe Ricken" userId="f02567aecbed924b" providerId="LiveId" clId="{5FE6A977-828B-4359-92F0-4AA3261FBD7C}" dt="2024-12-24T09:59:04.861" v="3403" actId="20577"/>
          <ac:spMkLst>
            <pc:docMk/>
            <pc:sldMk cId="769944752" sldId="338"/>
            <ac:spMk id="3" creationId="{FE6514BD-55B9-A72B-9182-9C57614A93C5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3226455037" sldId="33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2" creationId="{D492B2F7-6330-8DE4-12BB-9DFCE042C06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4" creationId="{939F169E-B0D3-D695-A625-3F137918505F}"/>
          </ac:spMkLst>
        </pc:spChg>
        <pc:picChg chg="add mod">
          <ac:chgData name="Uwe Ricken" userId="f02567aecbed924b" providerId="LiveId" clId="{5FE6A977-828B-4359-92F0-4AA3261FBD7C}" dt="2024-11-09T19:37:55.092" v="508" actId="1076"/>
          <ac:picMkLst>
            <pc:docMk/>
            <pc:sldMk cId="3226455037" sldId="339"/>
            <ac:picMk id="2054" creationId="{76A4326B-AFCA-ECC4-4231-3A8F87C766FF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23643653" sldId="340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2" creationId="{0040F899-EE6B-9D37-1AE4-21C4EBBA7B4B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3" creationId="{D5C11F9B-D5CD-2A65-F03C-50F9A0984584}"/>
          </ac:spMkLst>
        </pc:spChg>
        <pc:picChg chg="add mod ord">
          <ac:chgData name="Uwe Ricken" userId="f02567aecbed924b" providerId="LiveId" clId="{5FE6A977-828B-4359-92F0-4AA3261FBD7C}" dt="2024-12-23T14:14:29.621" v="2760"/>
          <ac:picMkLst>
            <pc:docMk/>
            <pc:sldMk cId="1823643653" sldId="340"/>
            <ac:picMk id="6" creationId="{31D6CE66-8FCF-B468-D447-8C9BA19F337B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17427835" sldId="341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2" creationId="{6F723960-254C-0907-5845-B331D5CE418E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3" creationId="{E5CD2D06-DE0C-4810-E268-11D021E21C77}"/>
          </ac:spMkLst>
        </pc:spChg>
        <pc:picChg chg="add mod ord">
          <ac:chgData name="Uwe Ricken" userId="f02567aecbed924b" providerId="LiveId" clId="{5FE6A977-828B-4359-92F0-4AA3261FBD7C}" dt="2024-11-09T20:40:06.432" v="798" actId="1076"/>
          <ac:picMkLst>
            <pc:docMk/>
            <pc:sldMk cId="1817427835" sldId="341"/>
            <ac:picMk id="6" creationId="{6326EA80-02C7-8A5C-568B-41962E34B4C6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2328171931" sldId="342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4" creationId="{9403FC54-5AB6-EB8E-C160-68BA7028BD1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5" creationId="{8261D61B-62E5-9230-0E65-F29FB6FC8A8E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7:55.266" v="2795" actId="20577"/>
        <pc:sldMkLst>
          <pc:docMk/>
          <pc:sldMk cId="4164946493" sldId="343"/>
        </pc:sldMkLst>
        <pc:spChg chg="add mod ord">
          <ac:chgData name="Uwe Ricken" userId="f02567aecbed924b" providerId="LiveId" clId="{5FE6A977-828B-4359-92F0-4AA3261FBD7C}" dt="2024-12-23T15:17:55.266" v="2795" actId="20577"/>
          <ac:spMkLst>
            <pc:docMk/>
            <pc:sldMk cId="4164946493" sldId="343"/>
            <ac:spMk id="5" creationId="{52ED7381-DAF8-0CC9-1CDF-49D02CDCAC01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4164946493" sldId="343"/>
            <ac:spMk id="6" creationId="{56026DDA-7B75-F22C-785D-CADE9988780A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8:01.337" v="2801" actId="20577"/>
        <pc:sldMkLst>
          <pc:docMk/>
          <pc:sldMk cId="4155268874" sldId="344"/>
        </pc:sldMkLst>
        <pc:spChg chg="mod ord">
          <ac:chgData name="Uwe Ricken" userId="f02567aecbed924b" providerId="LiveId" clId="{5FE6A977-828B-4359-92F0-4AA3261FBD7C}" dt="2024-12-23T15:18:01.337" v="2801" actId="20577"/>
          <ac:spMkLst>
            <pc:docMk/>
            <pc:sldMk cId="4155268874" sldId="344"/>
            <ac:spMk id="2" creationId="{729E1F62-D3F9-22C0-5FC4-15D6BC48B384}"/>
          </ac:spMkLst>
        </pc:spChg>
        <pc:spChg chg="mod ord">
          <ac:chgData name="Uwe Ricken" userId="f02567aecbed924b" providerId="LiveId" clId="{5FE6A977-828B-4359-92F0-4AA3261FBD7C}" dt="2024-12-23T14:14:53.061" v="2763" actId="27636"/>
          <ac:spMkLst>
            <pc:docMk/>
            <pc:sldMk cId="4155268874" sldId="344"/>
            <ac:spMk id="3" creationId="{8F86535C-6B8A-1020-24C2-3B40252003A9}"/>
          </ac:spMkLst>
        </pc:spChg>
        <pc:picChg chg="add mod ord">
          <ac:chgData name="Uwe Ricken" userId="f02567aecbed924b" providerId="LiveId" clId="{5FE6A977-828B-4359-92F0-4AA3261FBD7C}" dt="2024-12-23T14:15:17.386" v="2766" actId="14861"/>
          <ac:picMkLst>
            <pc:docMk/>
            <pc:sldMk cId="4155268874" sldId="344"/>
            <ac:picMk id="6" creationId="{CA123964-A637-F182-9BC8-5AB5D76803C3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10:29:14.953" v="3413" actId="790"/>
        <pc:sldMkLst>
          <pc:docMk/>
          <pc:sldMk cId="3652038028" sldId="345"/>
        </pc:sldMkLst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4" creationId="{11370DAF-B7B4-D9B5-6CC8-D2CDCEFD8C7E}"/>
          </ac:spMkLst>
        </pc:spChg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5" creationId="{0F6657EA-C526-1DA9-88E9-04AC462B1B78}"/>
          </ac:spMkLst>
        </pc:spChg>
      </pc:sldChg>
      <pc:sldChg chg="modSp new mod">
        <pc:chgData name="Uwe Ricken" userId="f02567aecbed924b" providerId="LiveId" clId="{5FE6A977-828B-4359-92F0-4AA3261FBD7C}" dt="2024-12-24T10:30:41.656" v="3425" actId="20577"/>
        <pc:sldMkLst>
          <pc:docMk/>
          <pc:sldMk cId="1275382174" sldId="346"/>
        </pc:sldMkLst>
        <pc:spChg chg="mod">
          <ac:chgData name="Uwe Ricken" userId="f02567aecbed924b" providerId="LiveId" clId="{5FE6A977-828B-4359-92F0-4AA3261FBD7C}" dt="2024-12-23T16:16:13.200" v="3342" actId="20577"/>
          <ac:spMkLst>
            <pc:docMk/>
            <pc:sldMk cId="1275382174" sldId="346"/>
            <ac:spMk id="2" creationId="{116EB023-6951-7EFF-FE4D-2047F18A9DF8}"/>
          </ac:spMkLst>
        </pc:spChg>
        <pc:spChg chg="mod">
          <ac:chgData name="Uwe Ricken" userId="f02567aecbed924b" providerId="LiveId" clId="{5FE6A977-828B-4359-92F0-4AA3261FBD7C}" dt="2024-12-24T10:30:41.656" v="3425" actId="20577"/>
          <ac:spMkLst>
            <pc:docMk/>
            <pc:sldMk cId="1275382174" sldId="346"/>
            <ac:spMk id="3" creationId="{3A8154F0-962D-21DD-4A9F-7CFF4A489FD1}"/>
          </ac:spMkLst>
        </pc:spChg>
      </pc:sldChg>
      <pc:sldChg chg="modSp new mod">
        <pc:chgData name="Uwe Ricken" userId="f02567aecbed924b" providerId="LiveId" clId="{5FE6A977-828B-4359-92F0-4AA3261FBD7C}" dt="2024-12-24T10:32:47.158" v="3431" actId="113"/>
        <pc:sldMkLst>
          <pc:docMk/>
          <pc:sldMk cId="2156939699" sldId="347"/>
        </pc:sldMkLst>
        <pc:spChg chg="mod">
          <ac:chgData name="Uwe Ricken" userId="f02567aecbed924b" providerId="LiveId" clId="{5FE6A977-828B-4359-92F0-4AA3261FBD7C}" dt="2024-12-23T16:16:23.824" v="3358" actId="20577"/>
          <ac:spMkLst>
            <pc:docMk/>
            <pc:sldMk cId="2156939699" sldId="347"/>
            <ac:spMk id="2" creationId="{34FBCE3D-0415-83FB-7AA5-95F3ADFD84D7}"/>
          </ac:spMkLst>
        </pc:spChg>
        <pc:spChg chg="mod">
          <ac:chgData name="Uwe Ricken" userId="f02567aecbed924b" providerId="LiveId" clId="{5FE6A977-828B-4359-92F0-4AA3261FBD7C}" dt="2024-12-24T10:32:47.158" v="3431" actId="113"/>
          <ac:spMkLst>
            <pc:docMk/>
            <pc:sldMk cId="2156939699" sldId="347"/>
            <ac:spMk id="3" creationId="{3157281D-DF73-5D1C-793E-C5F1FC480217}"/>
          </ac:spMkLst>
        </pc:spChg>
      </pc:sldChg>
      <pc:sldChg chg="addSp modSp new del mod">
        <pc:chgData name="Uwe Ricken" userId="f02567aecbed924b" providerId="LiveId" clId="{5FE6A977-828B-4359-92F0-4AA3261FBD7C}" dt="2024-12-24T11:31:27.964" v="3437" actId="2696"/>
        <pc:sldMkLst>
          <pc:docMk/>
          <pc:sldMk cId="2064444204" sldId="348"/>
        </pc:sldMkLst>
      </pc:sldChg>
      <pc:sldChg chg="addSp delSp modSp new mod modClrScheme chgLayout">
        <pc:chgData name="Uwe Ricken" userId="f02567aecbed924b" providerId="LiveId" clId="{5FE6A977-828B-4359-92F0-4AA3261FBD7C}" dt="2024-12-24T09:56:36.218" v="3378" actId="1076"/>
        <pc:sldMkLst>
          <pc:docMk/>
          <pc:sldMk cId="3550364278" sldId="34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550364278" sldId="349"/>
            <ac:spMk id="2" creationId="{F7A6C95F-FCB1-A51E-BF18-16623A9BED5D}"/>
          </ac:spMkLst>
        </pc:spChg>
        <pc:spChg chg="mod ord">
          <ac:chgData name="Uwe Ricken" userId="f02567aecbed924b" providerId="LiveId" clId="{5FE6A977-828B-4359-92F0-4AA3261FBD7C}" dt="2024-12-23T10:03:12.958" v="2271" actId="255"/>
          <ac:spMkLst>
            <pc:docMk/>
            <pc:sldMk cId="3550364278" sldId="349"/>
            <ac:spMk id="3" creationId="{1CC3EFE6-35B9-9AA1-35A3-B1D8A4A7FE9F}"/>
          </ac:spMkLst>
        </pc:spChg>
        <pc:picChg chg="add mod ord">
          <ac:chgData name="Uwe Ricken" userId="f02567aecbed924b" providerId="LiveId" clId="{5FE6A977-828B-4359-92F0-4AA3261FBD7C}" dt="2024-12-24T09:56:36.218" v="3378" actId="1076"/>
          <ac:picMkLst>
            <pc:docMk/>
            <pc:sldMk cId="3550364278" sldId="349"/>
            <ac:picMk id="8" creationId="{378889DE-0DDC-47E4-974D-4E0D15FF1B50}"/>
          </ac:picMkLst>
        </pc:picChg>
      </pc:sldChg>
      <pc:sldChg chg="addSp delSp modSp mod">
        <pc:chgData name="Uwe Ricken" userId="f02567aecbed924b" providerId="LiveId" clId="{5FE6A977-828B-4359-92F0-4AA3261FBD7C}" dt="2024-12-24T10:11:25.721" v="3412" actId="20577"/>
        <pc:sldMkLst>
          <pc:docMk/>
          <pc:sldMk cId="1311573841" sldId="350"/>
        </pc:sldMkLst>
        <pc:spChg chg="mod">
          <ac:chgData name="Uwe Ricken" userId="f02567aecbed924b" providerId="LiveId" clId="{5FE6A977-828B-4359-92F0-4AA3261FBD7C}" dt="2024-12-23T14:16:28.010" v="2789" actId="20577"/>
          <ac:spMkLst>
            <pc:docMk/>
            <pc:sldMk cId="1311573841" sldId="350"/>
            <ac:spMk id="2" creationId="{97A56B76-8DFF-FA77-B3F1-770EEE365CE5}"/>
          </ac:spMkLst>
        </pc:spChg>
        <pc:spChg chg="mod">
          <ac:chgData name="Uwe Ricken" userId="f02567aecbed924b" providerId="LiveId" clId="{5FE6A977-828B-4359-92F0-4AA3261FBD7C}" dt="2024-12-24T10:11:25.721" v="3412" actId="20577"/>
          <ac:spMkLst>
            <pc:docMk/>
            <pc:sldMk cId="1311573841" sldId="350"/>
            <ac:spMk id="3" creationId="{53DA8CB9-CD42-3195-691F-49C817CF1EC5}"/>
          </ac:spMkLst>
        </pc:spChg>
        <pc:picChg chg="add mod">
          <ac:chgData name="Uwe Ricken" userId="f02567aecbed924b" providerId="LiveId" clId="{5FE6A977-828B-4359-92F0-4AA3261FBD7C}" dt="2024-12-24T10:10:35.744" v="3405"/>
          <ac:picMkLst>
            <pc:docMk/>
            <pc:sldMk cId="1311573841" sldId="350"/>
            <ac:picMk id="7" creationId="{26AA90EF-3BD3-52CD-3AB6-ABD5A1E9F78A}"/>
          </ac:picMkLst>
        </pc:picChg>
      </pc:sldChg>
      <pc:sldChg chg="modSp add del mod">
        <pc:chgData name="Uwe Ricken" userId="f02567aecbed924b" providerId="LiveId" clId="{5FE6A977-828B-4359-92F0-4AA3261FBD7C}" dt="2024-12-23T14:16:04.643" v="2767" actId="2696"/>
        <pc:sldMkLst>
          <pc:docMk/>
          <pc:sldMk cId="1463189153" sldId="350"/>
        </pc:sldMkLst>
      </pc:sldChg>
      <pc:sldChg chg="addSp delSp modSp new mod modClrScheme chgLayout">
        <pc:chgData name="Uwe Ricken" userId="f02567aecbed924b" providerId="LiveId" clId="{5FE6A977-828B-4359-92F0-4AA3261FBD7C}" dt="2024-12-24T12:22:34.724" v="4033" actId="20577"/>
        <pc:sldMkLst>
          <pc:docMk/>
          <pc:sldMk cId="1743379650" sldId="351"/>
        </pc:sldMkLst>
        <pc:spChg chg="mod ord">
          <ac:chgData name="Uwe Ricken" userId="f02567aecbed924b" providerId="LiveId" clId="{5FE6A977-828B-4359-92F0-4AA3261FBD7C}" dt="2024-12-24T11:32:18.383" v="3446" actId="20577"/>
          <ac:spMkLst>
            <pc:docMk/>
            <pc:sldMk cId="1743379650" sldId="351"/>
            <ac:spMk id="2" creationId="{C3F61C82-AE21-672C-7462-A5E402111440}"/>
          </ac:spMkLst>
        </pc:spChg>
        <pc:spChg chg="add mod ord">
          <ac:chgData name="Uwe Ricken" userId="f02567aecbed924b" providerId="LiveId" clId="{5FE6A977-828B-4359-92F0-4AA3261FBD7C}" dt="2024-12-24T12:22:34.724" v="4033" actId="20577"/>
          <ac:spMkLst>
            <pc:docMk/>
            <pc:sldMk cId="1743379650" sldId="351"/>
            <ac:spMk id="4" creationId="{35A56122-B5DB-9476-584C-79DB6AD81415}"/>
          </ac:spMkLst>
        </pc:spChg>
      </pc:sldChg>
      <pc:sldChg chg="modSp add mod ord">
        <pc:chgData name="Uwe Ricken" userId="f02567aecbed924b" providerId="LiveId" clId="{5FE6A977-828B-4359-92F0-4AA3261FBD7C}" dt="2024-12-24T12:34:23.241" v="4087" actId="20577"/>
        <pc:sldMkLst>
          <pc:docMk/>
          <pc:sldMk cId="3524899176" sldId="352"/>
        </pc:sldMkLst>
        <pc:spChg chg="mod">
          <ac:chgData name="Uwe Ricken" userId="f02567aecbed924b" providerId="LiveId" clId="{5FE6A977-828B-4359-92F0-4AA3261FBD7C}" dt="2024-12-24T12:34:03.145" v="4037" actId="20577"/>
          <ac:spMkLst>
            <pc:docMk/>
            <pc:sldMk cId="3524899176" sldId="352"/>
            <ac:spMk id="4" creationId="{28083150-40FB-524A-F247-00472CCAB81C}"/>
          </ac:spMkLst>
        </pc:spChg>
        <pc:spChg chg="mod">
          <ac:chgData name="Uwe Ricken" userId="f02567aecbed924b" providerId="LiveId" clId="{5FE6A977-828B-4359-92F0-4AA3261FBD7C}" dt="2024-12-24T12:34:23.241" v="4087" actId="20577"/>
          <ac:spMkLst>
            <pc:docMk/>
            <pc:sldMk cId="3524899176" sldId="352"/>
            <ac:spMk id="5" creationId="{9FA89152-22B6-0091-65D6-3FD4590C94DC}"/>
          </ac:spMkLst>
        </pc:spChg>
      </pc:sldChg>
      <pc:sldChg chg="addSp delSp modSp add mod ord modClrScheme chgLayout">
        <pc:chgData name="Uwe Ricken" userId="f02567aecbed924b" providerId="LiveId" clId="{5FE6A977-828B-4359-92F0-4AA3261FBD7C}" dt="2024-12-26T06:53:17.367" v="4394" actId="790"/>
        <pc:sldMkLst>
          <pc:docMk/>
          <pc:sldMk cId="4257262995" sldId="353"/>
        </pc:sldMkLst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2" creationId="{64FFAB14-CB47-012B-4CEC-5F357B3DC49A}"/>
          </ac:spMkLst>
        </pc:spChg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3" creationId="{11457BA8-2A88-3CC3-2BE1-F8EB62F45485}"/>
          </ac:spMkLst>
        </pc:spChg>
        <pc:picChg chg="add mod">
          <ac:chgData name="Uwe Ricken" userId="f02567aecbed924b" providerId="LiveId" clId="{5FE6A977-828B-4359-92F0-4AA3261FBD7C}" dt="2024-12-24T12:41:48.485" v="4101" actId="931"/>
          <ac:picMkLst>
            <pc:docMk/>
            <pc:sldMk cId="4257262995" sldId="353"/>
            <ac:picMk id="6" creationId="{85B35874-04DB-9823-9669-87D39EEEFB19}"/>
          </ac:picMkLst>
        </pc:picChg>
      </pc:sldChg>
      <pc:sldChg chg="modSp add mod ord">
        <pc:chgData name="Uwe Ricken" userId="f02567aecbed924b" providerId="LiveId" clId="{5FE6A977-828B-4359-92F0-4AA3261FBD7C}" dt="2024-12-26T06:59:29.847" v="4677" actId="20577"/>
        <pc:sldMkLst>
          <pc:docMk/>
          <pc:sldMk cId="1962351292" sldId="354"/>
        </pc:sldMkLst>
        <pc:spChg chg="mod">
          <ac:chgData name="Uwe Ricken" userId="f02567aecbed924b" providerId="LiveId" clId="{5FE6A977-828B-4359-92F0-4AA3261FBD7C}" dt="2024-12-26T06:54:07.640" v="4398" actId="20577"/>
          <ac:spMkLst>
            <pc:docMk/>
            <pc:sldMk cId="1962351292" sldId="354"/>
            <ac:spMk id="2" creationId="{AB31DF8F-28F7-D17D-3AAB-9D4A927875F9}"/>
          </ac:spMkLst>
        </pc:spChg>
        <pc:spChg chg="mod">
          <ac:chgData name="Uwe Ricken" userId="f02567aecbed924b" providerId="LiveId" clId="{5FE6A977-828B-4359-92F0-4AA3261FBD7C}" dt="2024-12-26T06:59:29.847" v="4677" actId="20577"/>
          <ac:spMkLst>
            <pc:docMk/>
            <pc:sldMk cId="1962351292" sldId="354"/>
            <ac:spMk id="3" creationId="{5C8F06CD-AD14-C7A2-6EF4-9CFDE74DFCE9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6T07:30:05.621" v="5015" actId="1076"/>
        <pc:sldMkLst>
          <pc:docMk/>
          <pc:sldMk cId="1443633948" sldId="355"/>
        </pc:sldMkLst>
        <pc:spChg chg="del mod ord">
          <ac:chgData name="Uwe Ricken" userId="f02567aecbed924b" providerId="LiveId" clId="{5FE6A977-828B-4359-92F0-4AA3261FBD7C}" dt="2024-12-26T07:05:12.372" v="4679" actId="700"/>
          <ac:spMkLst>
            <pc:docMk/>
            <pc:sldMk cId="1443633948" sldId="355"/>
            <ac:spMk id="2" creationId="{8A204585-4DCB-D1F7-E0DD-88865EBAF901}"/>
          </ac:spMkLst>
        </pc:spChg>
        <pc:spChg chg="del">
          <ac:chgData name="Uwe Ricken" userId="f02567aecbed924b" providerId="LiveId" clId="{5FE6A977-828B-4359-92F0-4AA3261FBD7C}" dt="2024-12-26T07:05:12.372" v="4679" actId="700"/>
          <ac:spMkLst>
            <pc:docMk/>
            <pc:sldMk cId="1443633948" sldId="355"/>
            <ac:spMk id="3" creationId="{4CC6D8B8-35FF-1D32-4944-03A83269D6ED}"/>
          </ac:spMkLst>
        </pc:spChg>
        <pc:spChg chg="del">
          <ac:chgData name="Uwe Ricken" userId="f02567aecbed924b" providerId="LiveId" clId="{5FE6A977-828B-4359-92F0-4AA3261FBD7C}" dt="2024-12-26T07:05:12.372" v="4679" actId="700"/>
          <ac:spMkLst>
            <pc:docMk/>
            <pc:sldMk cId="1443633948" sldId="355"/>
            <ac:spMk id="4" creationId="{DF3BC439-D4EA-FC5E-A299-8F288FFBE9FD}"/>
          </ac:spMkLst>
        </pc:spChg>
        <pc:spChg chg="add mod ord">
          <ac:chgData name="Uwe Ricken" userId="f02567aecbed924b" providerId="LiveId" clId="{5FE6A977-828B-4359-92F0-4AA3261FBD7C}" dt="2024-12-26T07:05:29.151" v="4706" actId="20577"/>
          <ac:spMkLst>
            <pc:docMk/>
            <pc:sldMk cId="1443633948" sldId="355"/>
            <ac:spMk id="5" creationId="{7336BE62-59FD-34DF-657E-584EC96337FD}"/>
          </ac:spMkLst>
        </pc:spChg>
        <pc:spChg chg="add mod">
          <ac:chgData name="Uwe Ricken" userId="f02567aecbed924b" providerId="LiveId" clId="{5FE6A977-828B-4359-92F0-4AA3261FBD7C}" dt="2024-12-26T07:10:01.915" v="4801" actId="1076"/>
          <ac:spMkLst>
            <pc:docMk/>
            <pc:sldMk cId="1443633948" sldId="355"/>
            <ac:spMk id="6" creationId="{5D3AFB6D-CEC8-BACD-DE80-0B21255F3F1E}"/>
          </ac:spMkLst>
        </pc:spChg>
        <pc:spChg chg="add mod">
          <ac:chgData name="Uwe Ricken" userId="f02567aecbed924b" providerId="LiveId" clId="{5FE6A977-828B-4359-92F0-4AA3261FBD7C}" dt="2024-12-26T07:19:29.108" v="4833" actId="1076"/>
          <ac:spMkLst>
            <pc:docMk/>
            <pc:sldMk cId="1443633948" sldId="355"/>
            <ac:spMk id="9" creationId="{5895D0D6-71FA-2577-C401-0427948120CB}"/>
          </ac:spMkLst>
        </pc:spChg>
        <pc:spChg chg="add mod">
          <ac:chgData name="Uwe Ricken" userId="f02567aecbed924b" providerId="LiveId" clId="{5FE6A977-828B-4359-92F0-4AA3261FBD7C}" dt="2024-12-26T07:23:25.412" v="4905" actId="14100"/>
          <ac:spMkLst>
            <pc:docMk/>
            <pc:sldMk cId="1443633948" sldId="355"/>
            <ac:spMk id="10" creationId="{753BF07E-FCCC-1A47-D2E2-E0260FFC93C7}"/>
          </ac:spMkLst>
        </pc:spChg>
        <pc:spChg chg="add mod">
          <ac:chgData name="Uwe Ricken" userId="f02567aecbed924b" providerId="LiveId" clId="{5FE6A977-828B-4359-92F0-4AA3261FBD7C}" dt="2024-12-26T07:23:12.444" v="4904" actId="1076"/>
          <ac:spMkLst>
            <pc:docMk/>
            <pc:sldMk cId="1443633948" sldId="355"/>
            <ac:spMk id="12" creationId="{7E314A04-E213-4C84-8790-37DC5FDE5D3A}"/>
          </ac:spMkLst>
        </pc:spChg>
        <pc:spChg chg="add mod">
          <ac:chgData name="Uwe Ricken" userId="f02567aecbed924b" providerId="LiveId" clId="{5FE6A977-828B-4359-92F0-4AA3261FBD7C}" dt="2024-12-26T07:27:12.942" v="4978" actId="1076"/>
          <ac:spMkLst>
            <pc:docMk/>
            <pc:sldMk cId="1443633948" sldId="355"/>
            <ac:spMk id="13" creationId="{969953FE-8526-20EF-769A-2D869181732A}"/>
          </ac:spMkLst>
        </pc:spChg>
        <pc:spChg chg="add mod">
          <ac:chgData name="Uwe Ricken" userId="f02567aecbed924b" providerId="LiveId" clId="{5FE6A977-828B-4359-92F0-4AA3261FBD7C}" dt="2024-12-26T07:27:41.421" v="4981" actId="1076"/>
          <ac:spMkLst>
            <pc:docMk/>
            <pc:sldMk cId="1443633948" sldId="355"/>
            <ac:spMk id="14" creationId="{EA89E145-FE07-244D-720B-4AC5E3AD83D2}"/>
          </ac:spMkLst>
        </pc:spChg>
        <pc:spChg chg="add mod">
          <ac:chgData name="Uwe Ricken" userId="f02567aecbed924b" providerId="LiveId" clId="{5FE6A977-828B-4359-92F0-4AA3261FBD7C}" dt="2024-12-26T07:27:58.638" v="4984" actId="1076"/>
          <ac:spMkLst>
            <pc:docMk/>
            <pc:sldMk cId="1443633948" sldId="355"/>
            <ac:spMk id="15" creationId="{71EE03A4-C6A5-351E-77D8-60B1E42D297F}"/>
          </ac:spMkLst>
        </pc:spChg>
        <pc:spChg chg="add mod">
          <ac:chgData name="Uwe Ricken" userId="f02567aecbed924b" providerId="LiveId" clId="{5FE6A977-828B-4359-92F0-4AA3261FBD7C}" dt="2024-12-26T07:29:34.613" v="5005" actId="1076"/>
          <ac:spMkLst>
            <pc:docMk/>
            <pc:sldMk cId="1443633948" sldId="355"/>
            <ac:spMk id="33" creationId="{4D0396A5-719C-24C4-A498-CC4306DD835A}"/>
          </ac:spMkLst>
        </pc:spChg>
        <pc:spChg chg="add mod">
          <ac:chgData name="Uwe Ricken" userId="f02567aecbed924b" providerId="LiveId" clId="{5FE6A977-828B-4359-92F0-4AA3261FBD7C}" dt="2024-12-26T07:30:05.621" v="5015" actId="1076"/>
          <ac:spMkLst>
            <pc:docMk/>
            <pc:sldMk cId="1443633948" sldId="355"/>
            <ac:spMk id="36" creationId="{32E33040-EA90-4270-150F-038ED7011FCA}"/>
          </ac:spMkLst>
        </pc:spChg>
        <pc:graphicFrameChg chg="add mod modGraphic">
          <ac:chgData name="Uwe Ricken" userId="f02567aecbed924b" providerId="LiveId" clId="{5FE6A977-828B-4359-92F0-4AA3261FBD7C}" dt="2024-12-26T07:10:19.891" v="4805" actId="1076"/>
          <ac:graphicFrameMkLst>
            <pc:docMk/>
            <pc:sldMk cId="1443633948" sldId="355"/>
            <ac:graphicFrameMk id="7" creationId="{508006A0-7127-7B1F-0571-0A06165ED592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8" creationId="{6298B4B0-4447-4661-5FEF-B1C3470C6C74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11" creationId="{CE54F415-BFEF-9759-6FFB-7EDF222A489B}"/>
          </ac:graphicFrameMkLst>
        </pc:graphicFrameChg>
        <pc:cxnChg chg="add mod">
          <ac:chgData name="Uwe Ricken" userId="f02567aecbed924b" providerId="LiveId" clId="{5FE6A977-828B-4359-92F0-4AA3261FBD7C}" dt="2024-12-26T07:27:16.740" v="4979" actId="14100"/>
          <ac:cxnSpMkLst>
            <pc:docMk/>
            <pc:sldMk cId="1443633948" sldId="355"/>
            <ac:cxnSpMk id="17" creationId="{641D8598-BD8E-55FD-C8B3-E9A2D371B18F}"/>
          </ac:cxnSpMkLst>
        </pc:cxnChg>
        <pc:cxnChg chg="add mod">
          <ac:chgData name="Uwe Ricken" userId="f02567aecbed924b" providerId="LiveId" clId="{5FE6A977-828B-4359-92F0-4AA3261FBD7C}" dt="2024-12-26T07:27:51.153" v="4983" actId="1582"/>
          <ac:cxnSpMkLst>
            <pc:docMk/>
            <pc:sldMk cId="1443633948" sldId="355"/>
            <ac:cxnSpMk id="20" creationId="{455B691C-C4DB-C68A-7184-4EFC0AA71BD5}"/>
          </ac:cxnSpMkLst>
        </pc:cxnChg>
        <pc:cxnChg chg="add mod">
          <ac:chgData name="Uwe Ricken" userId="f02567aecbed924b" providerId="LiveId" clId="{5FE6A977-828B-4359-92F0-4AA3261FBD7C}" dt="2024-12-26T07:28:10.492" v="4987" actId="14100"/>
          <ac:cxnSpMkLst>
            <pc:docMk/>
            <pc:sldMk cId="1443633948" sldId="355"/>
            <ac:cxnSpMk id="22" creationId="{359CDD78-EF19-1F0F-2B65-F150E9BEB2F9}"/>
          </ac:cxnSpMkLst>
        </pc:cxnChg>
        <pc:cxnChg chg="add mod">
          <ac:chgData name="Uwe Ricken" userId="f02567aecbed924b" providerId="LiveId" clId="{5FE6A977-828B-4359-92F0-4AA3261FBD7C}" dt="2024-12-26T07:28:51.629" v="4994" actId="14100"/>
          <ac:cxnSpMkLst>
            <pc:docMk/>
            <pc:sldMk cId="1443633948" sldId="355"/>
            <ac:cxnSpMk id="26" creationId="{1939D2B4-B843-7C84-B725-9E91A841787E}"/>
          </ac:cxnSpMkLst>
        </pc:cxnChg>
        <pc:cxnChg chg="add">
          <ac:chgData name="Uwe Ricken" userId="f02567aecbed924b" providerId="LiveId" clId="{5FE6A977-828B-4359-92F0-4AA3261FBD7C}" dt="2024-12-26T07:29:40.624" v="5006" actId="11529"/>
          <ac:cxnSpMkLst>
            <pc:docMk/>
            <pc:sldMk cId="1443633948" sldId="355"/>
            <ac:cxnSpMk id="35" creationId="{83D68D95-EFCE-D5A4-0452-2203C7A39CE9}"/>
          </ac:cxnSpMkLst>
        </pc:cxnChg>
      </pc:sldChg>
      <pc:sldChg chg="addSp delSp modSp add mod ord modClrScheme chgLayout">
        <pc:chgData name="Uwe Ricken" userId="f02567aecbed924b" providerId="LiveId" clId="{5FE6A977-828B-4359-92F0-4AA3261FBD7C}" dt="2024-12-26T10:41:17.542" v="5250"/>
        <pc:sldMkLst>
          <pc:docMk/>
          <pc:sldMk cId="2471206542" sldId="356"/>
        </pc:sldMkLst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2" creationId="{1ACF8F10-B84C-6951-4C45-C936927915D6}"/>
          </ac:spMkLst>
        </pc:spChg>
        <pc:spChg chg="add del mod ord">
          <ac:chgData name="Uwe Ricken" userId="f02567aecbed924b" providerId="LiveId" clId="{5FE6A977-828B-4359-92F0-4AA3261FBD7C}" dt="2024-12-26T10:40:59.427" v="5246"/>
          <ac:spMkLst>
            <pc:docMk/>
            <pc:sldMk cId="2471206542" sldId="356"/>
            <ac:spMk id="3" creationId="{87D01717-E1C3-BCB6-2C69-0B0C4939E389}"/>
          </ac:spMkLst>
        </pc:spChg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4" creationId="{1E62805F-7A38-2E10-940D-774E2D786B38}"/>
          </ac:spMkLst>
        </pc:spChg>
        <pc:spChg chg="add mod">
          <ac:chgData name="Uwe Ricken" userId="f02567aecbed924b" providerId="LiveId" clId="{5FE6A977-828B-4359-92F0-4AA3261FBD7C}" dt="2024-12-26T10:41:16.815" v="5249" actId="478"/>
          <ac:spMkLst>
            <pc:docMk/>
            <pc:sldMk cId="2471206542" sldId="356"/>
            <ac:spMk id="8" creationId="{E33CCBC1-62DB-6250-D640-681F470CC8B1}"/>
          </ac:spMkLst>
        </pc:spChg>
        <pc:picChg chg="add del mod">
          <ac:chgData name="Uwe Ricken" userId="f02567aecbed924b" providerId="LiveId" clId="{5FE6A977-828B-4359-92F0-4AA3261FBD7C}" dt="2024-12-26T10:41:16.815" v="5249" actId="478"/>
          <ac:picMkLst>
            <pc:docMk/>
            <pc:sldMk cId="2471206542" sldId="356"/>
            <ac:picMk id="5" creationId="{9CD90177-29CE-F441-2286-BD3CFE012A20}"/>
          </ac:picMkLst>
        </pc:picChg>
        <pc:picChg chg="add mod">
          <ac:chgData name="Uwe Ricken" userId="f02567aecbed924b" providerId="LiveId" clId="{5FE6A977-828B-4359-92F0-4AA3261FBD7C}" dt="2024-12-26T10:41:03.245" v="5248"/>
          <ac:picMkLst>
            <pc:docMk/>
            <pc:sldMk cId="2471206542" sldId="356"/>
            <ac:picMk id="6" creationId="{BA0A6658-B024-4379-8381-841C819766E7}"/>
          </ac:picMkLst>
        </pc:picChg>
        <pc:picChg chg="add mod">
          <ac:chgData name="Uwe Ricken" userId="f02567aecbed924b" providerId="LiveId" clId="{5FE6A977-828B-4359-92F0-4AA3261FBD7C}" dt="2024-12-26T10:41:17.542" v="5250"/>
          <ac:picMkLst>
            <pc:docMk/>
            <pc:sldMk cId="2471206542" sldId="356"/>
            <ac:picMk id="9" creationId="{A3DF15B4-123B-2B04-8388-EE8EB01E06FF}"/>
          </ac:picMkLst>
        </pc:picChg>
      </pc:sldChg>
      <pc:sldChg chg="modSp mod">
        <pc:chgData name="Uwe Ricken" userId="f02567aecbed924b" providerId="LiveId" clId="{5FE6A977-828B-4359-92F0-4AA3261FBD7C}" dt="2024-12-26T10:49:36.418" v="5251" actId="20577"/>
        <pc:sldMkLst>
          <pc:docMk/>
          <pc:sldMk cId="3871746749" sldId="357"/>
        </pc:sldMkLst>
        <pc:spChg chg="mod">
          <ac:chgData name="Uwe Ricken" userId="f02567aecbed924b" providerId="LiveId" clId="{5FE6A977-828B-4359-92F0-4AA3261FBD7C}" dt="2024-12-26T10:49:36.418" v="5251" actId="20577"/>
          <ac:spMkLst>
            <pc:docMk/>
            <pc:sldMk cId="3871746749" sldId="357"/>
            <ac:spMk id="4" creationId="{ADA9E162-33BC-7C64-F9A2-974940F772E6}"/>
          </ac:spMkLst>
        </pc:spChg>
      </pc:sldChg>
      <pc:sldMasterChg chg="modSp del mod modSldLayout">
        <pc:chgData name="Uwe Ricken" userId="f02567aecbed924b" providerId="LiveId" clId="{5FE6A977-828B-4359-92F0-4AA3261FBD7C}" dt="2024-12-23T14:13:54.792" v="2758" actId="2696"/>
        <pc:sldMasterMkLst>
          <pc:docMk/>
          <pc:sldMasterMk cId="2579922962" sldId="2147483660"/>
        </pc:sldMasterMkLst>
        <pc:sldLayoutChg chg="modSp">
          <pc:chgData name="Uwe Ricken" userId="f02567aecbed924b" providerId="LiveId" clId="{5FE6A977-828B-4359-92F0-4AA3261FBD7C}" dt="2024-11-09T16:38:25.506" v="122" actId="2711"/>
          <pc:sldLayoutMkLst>
            <pc:docMk/>
            <pc:sldMasterMk cId="2579922962" sldId="2147483660"/>
            <pc:sldLayoutMk cId="3466719787" sldId="2147483661"/>
          </pc:sldLayoutMkLst>
        </pc:sldLayoutChg>
        <pc:sldLayoutChg chg="modSp mod">
          <pc:chgData name="Uwe Ricken" userId="f02567aecbed924b" providerId="LiveId" clId="{5FE6A977-828B-4359-92F0-4AA3261FBD7C}" dt="2024-11-09T23:26:37.431" v="1919" actId="790"/>
          <pc:sldLayoutMkLst>
            <pc:docMk/>
            <pc:sldMasterMk cId="2579922962" sldId="2147483660"/>
            <pc:sldLayoutMk cId="3956801366" sldId="2147483662"/>
          </pc:sldLayoutMkLst>
        </pc:sldLayoutChg>
        <pc:sldLayoutChg chg="modSp mod">
          <pc:chgData name="Uwe Ricken" userId="f02567aecbed924b" providerId="LiveId" clId="{5FE6A977-828B-4359-92F0-4AA3261FBD7C}" dt="2024-11-09T19:40:32.424" v="532" actId="255"/>
          <pc:sldLayoutMkLst>
            <pc:docMk/>
            <pc:sldMasterMk cId="2579922962" sldId="2147483660"/>
            <pc:sldLayoutMk cId="1765519820" sldId="2147483663"/>
          </pc:sldLayoutMkLst>
        </pc:sldLayoutChg>
        <pc:sldLayoutChg chg="addSp delSp modSp mod">
          <pc:chgData name="Uwe Ricken" userId="f02567aecbed924b" providerId="LiveId" clId="{5FE6A977-828B-4359-92F0-4AA3261FBD7C}" dt="2024-11-09T17:06:46.250" v="266"/>
          <pc:sldLayoutMkLst>
            <pc:docMk/>
            <pc:sldMasterMk cId="2579922962" sldId="2147483660"/>
            <pc:sldLayoutMk cId="1618762021" sldId="2147483664"/>
          </pc:sldLayoutMkLst>
        </pc:sldLayoutChg>
        <pc:sldLayoutChg chg="addSp delSp modSp mod">
          <pc:chgData name="Uwe Ricken" userId="f02567aecbed924b" providerId="LiveId" clId="{5FE6A977-828B-4359-92F0-4AA3261FBD7C}" dt="2024-11-09T17:07:20.726" v="270" actId="255"/>
          <pc:sldLayoutMkLst>
            <pc:docMk/>
            <pc:sldMasterMk cId="2579922962" sldId="2147483660"/>
            <pc:sldLayoutMk cId="92837084" sldId="2147483665"/>
          </pc:sldLayoutMkLst>
        </pc:sldLayoutChg>
      </pc:sldMasterChg>
      <pc:sldMasterChg chg="del">
        <pc:chgData name="Uwe Ricken" userId="f02567aecbed924b" providerId="LiveId" clId="{5FE6A977-828B-4359-92F0-4AA3261FBD7C}" dt="2024-12-23T14:13:59.199" v="2759" actId="2696"/>
        <pc:sldMasterMkLst>
          <pc:docMk/>
          <pc:sldMasterMk cId="648505629" sldId="2147483667"/>
        </pc:sldMasterMkLst>
      </pc:sldMasterChg>
      <pc:sldMasterChg chg="modSp mod">
        <pc:chgData name="Uwe Ricken" userId="f02567aecbed924b" providerId="LiveId" clId="{5FE6A977-828B-4359-92F0-4AA3261FBD7C}" dt="2024-12-24T09:57:09.331" v="3379" actId="20577"/>
        <pc:sldMasterMkLst>
          <pc:docMk/>
          <pc:sldMasterMk cId="162783743" sldId="2147483674"/>
        </pc:sldMasterMkLst>
        <pc:spChg chg="mod">
          <ac:chgData name="Uwe Ricken" userId="f02567aecbed924b" providerId="LiveId" clId="{5FE6A977-828B-4359-92F0-4AA3261FBD7C}" dt="2024-12-24T09:57:09.331" v="3379" actId="20577"/>
          <ac:spMkLst>
            <pc:docMk/>
            <pc:sldMasterMk cId="162783743" sldId="2147483674"/>
            <ac:spMk id="8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3C78-F46A-42B2-BCDE-B4D920D39058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5F965-EADC-41B6-9D17-C184A12BE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4" y="441325"/>
            <a:ext cx="9037636" cy="111601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462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9037635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33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6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66" indent="0">
              <a:buNone/>
              <a:defRPr sz="1600">
                <a:latin typeface="Lucida Console" panose="020B0609040504020204" pitchFamily="49" charset="0"/>
              </a:defRPr>
            </a:lvl2pPr>
            <a:lvl3pPr marL="914330" indent="0">
              <a:buNone/>
              <a:defRPr sz="1600">
                <a:latin typeface="Lucida Console" panose="020B0609040504020204" pitchFamily="49" charset="0"/>
              </a:defRPr>
            </a:lvl3pPr>
            <a:lvl4pPr marL="1371496" indent="0">
              <a:buNone/>
              <a:defRPr sz="1600">
                <a:latin typeface="Lucida Console" panose="020B0609040504020204" pitchFamily="49" charset="0"/>
              </a:defRPr>
            </a:lvl4pPr>
            <a:lvl5pPr marL="1828664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441325"/>
            <a:ext cx="9037637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019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62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-berat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0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65288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8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accent1"/>
                </a:solidFill>
              </a:rPr>
              <a:t>Author: </a:t>
            </a:r>
            <a:r>
              <a:rPr lang="en-US" sz="1200" b="1" noProof="0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3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accent1"/>
                </a:solidFill>
              </a:rPr>
              <a:t>© </a:t>
            </a:r>
            <a:r>
              <a:rPr lang="en-US" sz="1200" b="1" noProof="0" dirty="0"/>
              <a:t>db</a:t>
            </a:r>
            <a:r>
              <a:rPr lang="en-US" sz="1200" b="1" baseline="0" noProof="0" dirty="0"/>
              <a:t> Berater GmbH (2025)</a:t>
            </a:r>
            <a:endParaRPr lang="en-US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1627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29">
          <p15:clr>
            <a:srgbClr val="F26B43"/>
          </p15:clr>
        </p15:guide>
        <p15:guide id="7" pos="7469">
          <p15:clr>
            <a:srgbClr val="F26B43"/>
          </p15:clr>
        </p15:guide>
        <p15:guide id="8" pos="5904">
          <p15:clr>
            <a:srgbClr val="F26B43"/>
          </p15:clr>
        </p15:guide>
        <p15:guide id="9" orient="horz" pos="21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5654" userDrawn="1">
          <p15:clr>
            <a:srgbClr val="F26B43"/>
          </p15:clr>
        </p15:guide>
        <p15:guide id="12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7072" y="4389107"/>
            <a:ext cx="113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https://github.com/uricken1964/Workshop---Making-Bad-Codes-Better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2B2F7-6330-8DE4-12BB-9DFCE04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9F169E-B0D3-D695-A625-3F1379185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76A4326B-AFCA-ECC4-4231-3A8F87C766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F899-EE6B-9D37-1AE4-21C4EBB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11F9B-D5CD-2A65-F03C-50F9A0984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D6CE66-8FCF-B468-D447-8C9BA19F3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18236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23960-254C-0907-5845-B331D5C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D2D06-DE0C-4810-E268-11D021E21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26EA80-02C7-8A5C-568B-41962E34B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81742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2ED7381-DAF8-0CC9-1CDF-49D02CDC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6026DDA-7B75-F22C-785D-CADE99887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49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1F62-D3F9-22C0-5FC4-15D6BC48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6535C-6B8A-1020-24C2-3B4025200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A123964-A637-F182-9BC8-5AB5D7680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26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351C8-F520-0BB7-EF18-7A877A21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6B76-8DFF-FA77-B3F1-770EEE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A8CB9-CD42-3195-691F-49C817CF1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Windows Admin Center </a:t>
            </a:r>
            <a:r>
              <a:rPr lang="en-US" sz="1400" b="1" dirty="0" err="1">
                <a:latin typeface="Lucida Console" panose="020B0609040504020204" pitchFamily="49" charset="0"/>
              </a:rPr>
              <a:t>Demo.json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26AA90EF-3BD3-52CD-3AB6-ABD5A1E9F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5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370DAF-B7B4-D9B5-6CC8-D2CDCEFD8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F6657EA-C526-1DA9-88E9-04AC462B1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functions don‘t function</a:t>
            </a:r>
          </a:p>
        </p:txBody>
      </p:sp>
    </p:spTree>
    <p:extLst>
      <p:ext uri="{BB962C8B-B14F-4D97-AF65-F5344CB8AC3E}">
        <p14:creationId xmlns:p14="http://schemas.microsoft.com/office/powerpoint/2010/main" val="36520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EB023-6951-7EFF-FE4D-2047F18A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154F0-962D-21DD-4A9F-7CFF4A48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Since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38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BCE3D-0415-83FB-7AA5-95F3ADFD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7281D-DF73-5D1C-793E-C5F1FC48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].[customers]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].[orders]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b="1" dirty="0"/>
              <a:t>[</a:t>
            </a:r>
            <a:r>
              <a:rPr lang="en-US" b="1" dirty="0" err="1"/>
              <a:t>c_custkey</a:t>
            </a:r>
            <a:r>
              <a:rPr lang="en-US" b="1" dirty="0"/>
              <a:t>]</a:t>
            </a:r>
            <a:r>
              <a:rPr lang="en-US" dirty="0"/>
              <a:t>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15693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61C82-AE21-672C-7462-A5E40211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56122-B5DB-9476-584C-79DB6AD8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multiple manipulations on temporary objects</a:t>
            </a:r>
            <a:br>
              <a:rPr lang="en-US" dirty="0"/>
            </a:br>
            <a:r>
              <a:rPr lang="en-US" dirty="0"/>
              <a:t>This technique will reduce TEMPDB activity</a:t>
            </a:r>
          </a:p>
          <a:p>
            <a:r>
              <a:rPr lang="en-US" dirty="0"/>
              <a:t>Avoid </a:t>
            </a:r>
            <a:r>
              <a:rPr lang="en-US" dirty="0" err="1"/>
              <a:t>NONSargable</a:t>
            </a:r>
            <a:r>
              <a:rPr lang="en-US" dirty="0"/>
              <a:t> expressions and replace them with </a:t>
            </a:r>
            <a:r>
              <a:rPr lang="en-US" dirty="0" err="1"/>
              <a:t>SARGable</a:t>
            </a:r>
            <a:r>
              <a:rPr lang="en-US" dirty="0"/>
              <a:t> expressions</a:t>
            </a:r>
            <a:br>
              <a:rPr lang="en-US" dirty="0"/>
            </a:br>
            <a:r>
              <a:rPr lang="en-US" dirty="0" err="1"/>
              <a:t>NONSargable</a:t>
            </a:r>
            <a:r>
              <a:rPr lang="en-US" dirty="0"/>
              <a:t> expressions will lead to</a:t>
            </a:r>
          </a:p>
          <a:p>
            <a:pPr lvl="1"/>
            <a:r>
              <a:rPr lang="en-US" dirty="0"/>
              <a:t>Residual predicates</a:t>
            </a:r>
          </a:p>
          <a:p>
            <a:pPr lvl="1"/>
            <a:r>
              <a:rPr lang="en-US" dirty="0"/>
              <a:t>FULL scans</a:t>
            </a:r>
          </a:p>
          <a:p>
            <a:r>
              <a:rPr lang="en-US" dirty="0"/>
              <a:t>Avoid to use SCALAR or Multiline functions and try to rewrite them as an</a:t>
            </a:r>
            <a:br>
              <a:rPr lang="en-US" dirty="0"/>
            </a:br>
            <a:r>
              <a:rPr lang="en-US" dirty="0"/>
              <a:t>Inline-Function.</a:t>
            </a:r>
            <a:br>
              <a:rPr lang="en-US" dirty="0"/>
            </a:br>
            <a:r>
              <a:rPr lang="en-US" dirty="0"/>
              <a:t>Inline Functions can be interpreted by the compiler as relational operations within the same query (like views – but with parameters!)</a:t>
            </a:r>
          </a:p>
        </p:txBody>
      </p:sp>
    </p:spTree>
    <p:extLst>
      <p:ext uri="{BB962C8B-B14F-4D97-AF65-F5344CB8AC3E}">
        <p14:creationId xmlns:p14="http://schemas.microsoft.com/office/powerpoint/2010/main" val="17433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87C9-911B-8F39-53A0-EF27393B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083150-40FB-524A-F247-00472CCAB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FA89152-22B6-0091-65D6-3FD4590C9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52489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460C-EBAD-15DC-7279-42EBF2B5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AB14-CB47-012B-4CEC-5F357B3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57BA8-2A88-3CC3-2BE1-F8EB62F45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queued, its details are written into this table. The table grows very quickly, as up to 100,000 jobs can be scheduled in one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job entries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Sometimes the table is growing very fast and the maintenance job cannot scale.</a:t>
            </a:r>
          </a:p>
          <a:p>
            <a:pPr lvl="1"/>
            <a:r>
              <a:rPr lang="en-US" sz="1600" dirty="0"/>
              <a:t>The table is growing the system suffers from performance problems.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5B35874-04DB-9823-9669-87D39EEEF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425726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336BE62-59FD-34DF-657E-584EC963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3AFB6D-CEC8-BACD-DE80-0B21255F3F1E}"/>
              </a:ext>
            </a:extLst>
          </p:cNvPr>
          <p:cNvSpPr txBox="1"/>
          <p:nvPr/>
        </p:nvSpPr>
        <p:spPr>
          <a:xfrm>
            <a:off x="334965" y="3059668"/>
            <a:ext cx="44154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@return_value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jobqueue_delete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@rowlimit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@maxlimit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08006A0-7127-7B1F-0571-0A06165ED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5097"/>
              </p:ext>
            </p:extLst>
          </p:nvPr>
        </p:nvGraphicFramePr>
        <p:xfrm>
          <a:off x="5438382" y="2971800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dbo.jobqueue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TOP (@maxlimit)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WHERE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38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298B4B0-4447-4661-5FEF-B1C3470C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2637"/>
              </p:ext>
            </p:extLst>
          </p:nvPr>
        </p:nvGraphicFramePr>
        <p:xfrm>
          <a:off x="8008305" y="2368463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Singleguid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(TOP @rowlimit)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13394"/>
                  </a:ext>
                </a:extLst>
              </a:tr>
            </a:tbl>
          </a:graphicData>
        </a:graphic>
      </p:graphicFrame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5895D0D6-71FA-2577-C401-0427948120CB}"/>
              </a:ext>
            </a:extLst>
          </p:cNvPr>
          <p:cNvSpPr/>
          <p:nvPr/>
        </p:nvSpPr>
        <p:spPr>
          <a:xfrm>
            <a:off x="4856392" y="2229634"/>
            <a:ext cx="475989" cy="3757808"/>
          </a:xfrm>
          <a:prstGeom prst="leftBrace">
            <a:avLst>
              <a:gd name="adj1" fmla="val 8333"/>
              <a:gd name="adj2" fmla="val 3100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753BF07E-FCCC-1A47-D2E2-E0260FFC93C7}"/>
              </a:ext>
            </a:extLst>
          </p:cNvPr>
          <p:cNvSpPr/>
          <p:nvPr/>
        </p:nvSpPr>
        <p:spPr>
          <a:xfrm>
            <a:off x="6452713" y="2567836"/>
            <a:ext cx="1555591" cy="40396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E54F415-BFEF-9759-6FFB-7EDF222A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58499"/>
              </p:ext>
            </p:extLst>
          </p:nvPr>
        </p:nvGraphicFramePr>
        <p:xfrm>
          <a:off x="8008304" y="3988561"/>
          <a:ext cx="220249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</a:tbl>
          </a:graphicData>
        </a:graphic>
      </p:graphicFrame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7E314A04-E213-4C84-8790-37DC5FDE5D3A}"/>
              </a:ext>
            </a:extLst>
          </p:cNvPr>
          <p:cNvSpPr/>
          <p:nvPr/>
        </p:nvSpPr>
        <p:spPr>
          <a:xfrm>
            <a:off x="9006214" y="3282863"/>
            <a:ext cx="190253" cy="705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969953FE-8526-20EF-769A-2D869181732A}"/>
              </a:ext>
            </a:extLst>
          </p:cNvPr>
          <p:cNvSpPr/>
          <p:nvPr/>
        </p:nvSpPr>
        <p:spPr>
          <a:xfrm>
            <a:off x="8008304" y="4465339"/>
            <a:ext cx="2202493" cy="5792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Rowcount</a:t>
            </a:r>
            <a:br>
              <a:rPr lang="en-US" sz="1200" dirty="0"/>
            </a:br>
            <a:r>
              <a:rPr lang="en-US" sz="1200" dirty="0"/>
              <a:t>&gt;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89E145-FE07-244D-720B-4AC5E3AD83D2}"/>
              </a:ext>
            </a:extLst>
          </p:cNvPr>
          <p:cNvSpPr txBox="1"/>
          <p:nvPr/>
        </p:nvSpPr>
        <p:spPr>
          <a:xfrm>
            <a:off x="8008304" y="5248405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UPDATE @items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1EE03A4-C6A5-351E-77D8-60B1E42D297F}"/>
              </a:ext>
            </a:extLst>
          </p:cNvPr>
          <p:cNvSpPr txBox="1"/>
          <p:nvPr/>
        </p:nvSpPr>
        <p:spPr>
          <a:xfrm>
            <a:off x="8008304" y="5819954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DELETE </a:t>
            </a:r>
            <a:r>
              <a:rPr lang="en-US" sz="1200" dirty="0" err="1">
                <a:latin typeface="Lucida Console" panose="020B0609040504020204" pitchFamily="49" charset="0"/>
              </a:rPr>
              <a:t>dbo.jobqueue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1D8598-BD8E-55FD-C8B3-E9A2D371B18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109550" y="4293361"/>
            <a:ext cx="1" cy="171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55B691C-C4DB-C68A-7184-4EFC0AA71BD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09551" y="5044635"/>
            <a:ext cx="0" cy="203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9CDD78-EF19-1F0F-2B65-F150E9BEB2F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109551" y="5525404"/>
            <a:ext cx="0" cy="294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1939D2B4-B843-7C84-B725-9E91A841787E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10210797" y="2825663"/>
            <a:ext cx="1" cy="313279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D0396A5-719C-24C4-A498-CC4306DD835A}"/>
              </a:ext>
            </a:extLst>
          </p:cNvPr>
          <p:cNvSpPr txBox="1"/>
          <p:nvPr/>
        </p:nvSpPr>
        <p:spPr>
          <a:xfrm>
            <a:off x="5822513" y="4570321"/>
            <a:ext cx="1434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Exit!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3D68D95-EFCE-D5A4-0452-2203C7A39CE9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>
            <a:off x="7256742" y="4754987"/>
            <a:ext cx="7515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2E33040-EA90-4270-150F-038ED7011FCA}"/>
              </a:ext>
            </a:extLst>
          </p:cNvPr>
          <p:cNvSpPr txBox="1"/>
          <p:nvPr/>
        </p:nvSpPr>
        <p:spPr>
          <a:xfrm>
            <a:off x="7256741" y="4507978"/>
            <a:ext cx="75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363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E464-A6C9-AB7F-C12E-FAD330828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1DF8F-28F7-D17D-3AAB-9D4A9278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F06CD-AD14-C7A2-6EF4-9CFDE74D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jobqueue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runtime_statistics</a:t>
            </a:r>
            <a:r>
              <a:rPr lang="en-US" b="1" dirty="0"/>
              <a:t>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stored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jobqueue_delete</a:t>
            </a:r>
            <a:r>
              <a:rPr lang="en-US" dirty="0"/>
              <a:t>] handles the maintenance of the </a:t>
            </a:r>
            <a:r>
              <a:rPr lang="en-US" dirty="0" err="1"/>
              <a:t>the</a:t>
            </a:r>
            <a:r>
              <a:rPr lang="en-US" dirty="0"/>
              <a:t>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The table [</a:t>
            </a:r>
            <a:r>
              <a:rPr lang="en-US" dirty="0" err="1"/>
              <a:t>dbo</a:t>
            </a:r>
            <a:r>
              <a:rPr lang="en-US" dirty="0"/>
              <a:t>].[runtimes] stores the measures after each improvement.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01 - scenario 02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all table objects.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02 - scenario 02 – maintenance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procedure.sql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management procedure.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03 - scenario 02 – stress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query.sql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196235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B7F6-CB84-3212-F880-3068A29E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8F10-B84C-6951-4C45-C936927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2805F-7A38-2E10-940D-774E2D786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check for data existence, use EXISTS instead of COUNT. </a:t>
            </a:r>
          </a:p>
          <a:p>
            <a:r>
              <a:rPr lang="en-US" dirty="0"/>
              <a:t>Remove unnecessary code structures for better reading and performance</a:t>
            </a:r>
          </a:p>
          <a:p>
            <a:r>
              <a:rPr lang="en-US" dirty="0"/>
              <a:t>Check indexes on the table and remove non used indexes</a:t>
            </a:r>
          </a:p>
          <a:p>
            <a:r>
              <a:rPr lang="en-US" dirty="0"/>
              <a:t>For multi-process patterns try to partition the job itself.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CCBC1-62DB-6250-D640-681F470CC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A3DF15B4-123B-2B04-8388-EE8EB01E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6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CDD00-660C-AB7A-2BF6-B7BC081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A9E162-33BC-7C64-F9A2-974940F77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Scenario #3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89B48F3-0D30-D9A3-9590-0A7145158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87174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DADD-BEBB-9852-22B6-0FD8D81A9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9A64-F380-2EA3-9B68-7E6C99E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D65FC-8224-6726-8165-B71E64887B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queued, its details are written into this table. The table grows very quickly, as up to 100,000 jobs can be scheduled in one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job entries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Sometimes the table is growing very fast and the maintenance job cannot scale.</a:t>
            </a:r>
          </a:p>
          <a:p>
            <a:pPr lvl="1"/>
            <a:r>
              <a:rPr lang="en-US" sz="1600" dirty="0"/>
              <a:t>The table is growing the system suffers from performance problems.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E2AA82-F1B0-E648-F8E3-9DFCACE20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65344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6C95F-FCB1-A51E-BF18-16623A9B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3EFE6-35B9-9AA1-35A3-B1D8A4A7F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https://github.com/uricken1964/Workshop---Making-Bad-Codes-Better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0002 -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78889DE-0DDC-47E4-974D-4E0D15FF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33386" y="1794456"/>
            <a:ext cx="4023650" cy="1337051"/>
          </a:xfrm>
        </p:spPr>
      </p:pic>
    </p:spTree>
    <p:extLst>
      <p:ext uri="{BB962C8B-B14F-4D97-AF65-F5344CB8AC3E}">
        <p14:creationId xmlns:p14="http://schemas.microsoft.com/office/powerpoint/2010/main" val="3550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C02D4BB-8072-777B-D14E-94097CF6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6706FF-B331-CD2E-8F3E-92F77346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en-US" b="1" dirty="0"/>
              <a:t>Resource Utilization</a:t>
            </a:r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en-US" b="1" dirty="0"/>
              <a:t>Reliability and Stability</a:t>
            </a:r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EA7C144-7BD8-19D7-DDDF-3D5AFD667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2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6F7A4-5F53-E90B-7446-E6897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15DFF-2B8F-A7B5-0A40-FF456E70C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CF8D45-C542-224F-28BE-097C8ABB5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4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571BE5-B71D-FFFF-95F2-7563C3C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F56D9F-9292-F522-0C69-FE07A875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</p:txBody>
      </p:sp>
    </p:spTree>
    <p:extLst>
      <p:ext uri="{BB962C8B-B14F-4D97-AF65-F5344CB8AC3E}">
        <p14:creationId xmlns:p14="http://schemas.microsoft.com/office/powerpoint/2010/main" val="79318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DFBC-C4E2-717F-999C-96909B2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14BD-55B9-A72B-9182-9C57614A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/>
              <a:t>Performance Monitor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4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03FC54-5AB6-EB8E-C160-68BA7028B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261D61B-62E5-9230-0E65-F29FB6FC8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328171931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85827739-E950-40BB-86D2-00AF6F3C8C72}" vid="{2B923C9B-446A-4E3F-A7F9-000C93CCE4E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db-berater</Template>
  <TotalTime>0</TotalTime>
  <Words>1727</Words>
  <Application>Microsoft Office PowerPoint</Application>
  <PresentationFormat>Breitbild</PresentationFormat>
  <Paragraphs>183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6" baseType="lpstr">
      <vt:lpstr>-apple-system</vt:lpstr>
      <vt:lpstr>Aptos</vt:lpstr>
      <vt:lpstr>Arial</vt:lpstr>
      <vt:lpstr>Calibri</vt:lpstr>
      <vt:lpstr>Cascadia Mono</vt:lpstr>
      <vt:lpstr>Consolas</vt:lpstr>
      <vt:lpstr>Lucida Console</vt:lpstr>
      <vt:lpstr>Segoe UI</vt:lpstr>
      <vt:lpstr>verdana</vt:lpstr>
      <vt:lpstr>db-berater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Tools and best practices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Findings </vt:lpstr>
      <vt:lpstr>Scenario #2</vt:lpstr>
      <vt:lpstr>Scenario 2 – Problem Description</vt:lpstr>
      <vt:lpstr>Scenario 2 - Workflow</vt:lpstr>
      <vt:lpstr>Scenario 2 - Preparation</vt:lpstr>
      <vt:lpstr>Scenario 2 - Findings </vt:lpstr>
      <vt:lpstr>Scenario #3</vt:lpstr>
      <vt:lpstr>Scenario 2 – Problem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1</cp:revision>
  <dcterms:created xsi:type="dcterms:W3CDTF">2024-11-09T16:26:01Z</dcterms:created>
  <dcterms:modified xsi:type="dcterms:W3CDTF">2024-12-26T10:49:43Z</dcterms:modified>
</cp:coreProperties>
</file>