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52" r:id="rId21"/>
    <p:sldId id="353" r:id="rId22"/>
    <p:sldId id="355" r:id="rId23"/>
    <p:sldId id="354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6A977-828B-4359-92F0-4AA3261FBD7C}" v="73" dt="2024-12-29T10:36:30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43" autoAdjust="0"/>
  </p:normalViewPr>
  <p:slideViewPr>
    <p:cSldViewPr snapToGrid="0">
      <p:cViewPr varScale="1">
        <p:scale>
          <a:sx n="153" d="100"/>
          <a:sy n="153" d="100"/>
        </p:scale>
        <p:origin x="384" y="132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sldOrd delMainMaster modMainMaster">
      <pc:chgData name="Uwe Ricken" userId="f02567aecbed924b" providerId="LiveId" clId="{5FE6A977-828B-4359-92F0-4AA3261FBD7C}" dt="2024-12-29T12:07:17.942" v="6616" actId="20577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4T09:54:25.090" v="3373" actId="255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2-24T09:54:25.090" v="3373" actId="255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4T09:58:10.564" v="3380" actId="79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09:58:43.924" v="3389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4T09:58:43.924" v="3389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4T09:59:04.861" v="3403" actId="20577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4T09:58:53.820" v="339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4T09:59:04.861" v="3403" actId="20577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10:29:14.953" v="3413" actId="790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4T10:30:41.656" v="3425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4T10:30:41.656" v="3425" actId="20577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4T10:32:47.158" v="3431" actId="113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4T10:32:47.158" v="3431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del mod">
        <pc:chgData name="Uwe Ricken" userId="f02567aecbed924b" providerId="LiveId" clId="{5FE6A977-828B-4359-92F0-4AA3261FBD7C}" dt="2024-12-24T11:31:27.964" v="3437" actId="2696"/>
        <pc:sldMkLst>
          <pc:docMk/>
          <pc:sldMk cId="2064444204" sldId="348"/>
        </pc:sldMkLst>
      </pc:sldChg>
      <pc:sldChg chg="addSp delSp modSp new mod modClrScheme chgLayout">
        <pc:chgData name="Uwe Ricken" userId="f02567aecbed924b" providerId="LiveId" clId="{5FE6A977-828B-4359-92F0-4AA3261FBD7C}" dt="2024-12-24T09:56:36.218" v="3378" actId="1076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picChg chg="add mod ord">
          <ac:chgData name="Uwe Ricken" userId="f02567aecbed924b" providerId="LiveId" clId="{5FE6A977-828B-4359-92F0-4AA3261FBD7C}" dt="2024-12-24T09:56:36.218" v="3378" actId="1076"/>
          <ac:picMkLst>
            <pc:docMk/>
            <pc:sldMk cId="3550364278" sldId="349"/>
            <ac:picMk id="8" creationId="{378889DE-0DDC-47E4-974D-4E0D15FF1B50}"/>
          </ac:picMkLst>
        </pc:picChg>
      </pc:sldChg>
      <pc:sldChg chg="addSp delSp modSp mod">
        <pc:chgData name="Uwe Ricken" userId="f02567aecbed924b" providerId="LiveId" clId="{5FE6A977-828B-4359-92F0-4AA3261FBD7C}" dt="2024-12-24T10:11:25.721" v="3412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4T10:11:25.721" v="3412" actId="20577"/>
          <ac:spMkLst>
            <pc:docMk/>
            <pc:sldMk cId="1311573841" sldId="350"/>
            <ac:spMk id="3" creationId="{53DA8CB9-CD42-3195-691F-49C817CF1EC5}"/>
          </ac:spMkLst>
        </pc:spChg>
        <pc:picChg chg="add mod">
          <ac:chgData name="Uwe Ricken" userId="f02567aecbed924b" providerId="LiveId" clId="{5FE6A977-828B-4359-92F0-4AA3261FBD7C}" dt="2024-12-24T10:10:35.744" v="3405"/>
          <ac:picMkLst>
            <pc:docMk/>
            <pc:sldMk cId="1311573841" sldId="350"/>
            <ac:picMk id="7" creationId="{26AA90EF-3BD3-52CD-3AB6-ABD5A1E9F78A}"/>
          </ac:picMkLst>
        </pc:pic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</pc:sldChg>
      <pc:sldChg chg="addSp delSp modSp new mod modClrScheme chgLayout">
        <pc:chgData name="Uwe Ricken" userId="f02567aecbed924b" providerId="LiveId" clId="{5FE6A977-828B-4359-92F0-4AA3261FBD7C}" dt="2024-12-24T12:22:34.724" v="4033" actId="20577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4T11:32:18.383" v="3446" actId="20577"/>
          <ac:spMkLst>
            <pc:docMk/>
            <pc:sldMk cId="1743379650" sldId="351"/>
            <ac:spMk id="2" creationId="{C3F61C82-AE21-672C-7462-A5E402111440}"/>
          </ac:spMkLst>
        </pc:spChg>
        <pc:spChg chg="add mod ord">
          <ac:chgData name="Uwe Ricken" userId="f02567aecbed924b" providerId="LiveId" clId="{5FE6A977-828B-4359-92F0-4AA3261FBD7C}" dt="2024-12-24T12:22:34.724" v="4033" actId="20577"/>
          <ac:spMkLst>
            <pc:docMk/>
            <pc:sldMk cId="1743379650" sldId="351"/>
            <ac:spMk id="4" creationId="{35A56122-B5DB-9476-584C-79DB6AD81415}"/>
          </ac:spMkLst>
        </pc:spChg>
      </pc:sldChg>
      <pc:sldChg chg="modSp add mod ord">
        <pc:chgData name="Uwe Ricken" userId="f02567aecbed924b" providerId="LiveId" clId="{5FE6A977-828B-4359-92F0-4AA3261FBD7C}" dt="2024-12-24T12:34:23.241" v="4087" actId="20577"/>
        <pc:sldMkLst>
          <pc:docMk/>
          <pc:sldMk cId="3524899176" sldId="352"/>
        </pc:sldMkLst>
        <pc:spChg chg="mod">
          <ac:chgData name="Uwe Ricken" userId="f02567aecbed924b" providerId="LiveId" clId="{5FE6A977-828B-4359-92F0-4AA3261FBD7C}" dt="2024-12-24T12:34:03.145" v="4037" actId="20577"/>
          <ac:spMkLst>
            <pc:docMk/>
            <pc:sldMk cId="3524899176" sldId="352"/>
            <ac:spMk id="4" creationId="{28083150-40FB-524A-F247-00472CCAB81C}"/>
          </ac:spMkLst>
        </pc:spChg>
        <pc:spChg chg="mod">
          <ac:chgData name="Uwe Ricken" userId="f02567aecbed924b" providerId="LiveId" clId="{5FE6A977-828B-4359-92F0-4AA3261FBD7C}" dt="2024-12-24T12:34:23.241" v="4087" actId="20577"/>
          <ac:spMkLst>
            <pc:docMk/>
            <pc:sldMk cId="3524899176" sldId="352"/>
            <ac:spMk id="5" creationId="{9FA89152-22B6-0091-65D6-3FD4590C94DC}"/>
          </ac:spMkLst>
        </pc:spChg>
      </pc:sldChg>
      <pc:sldChg chg="addSp delSp modSp add mod ord modClrScheme chgLayout">
        <pc:chgData name="Uwe Ricken" userId="f02567aecbed924b" providerId="LiveId" clId="{5FE6A977-828B-4359-92F0-4AA3261FBD7C}" dt="2024-12-26T06:53:17.367" v="4394" actId="790"/>
        <pc:sldMkLst>
          <pc:docMk/>
          <pc:sldMk cId="4257262995" sldId="353"/>
        </pc:sldMkLst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2" creationId="{64FFAB14-CB47-012B-4CEC-5F357B3DC49A}"/>
          </ac:spMkLst>
        </pc:spChg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3" creationId="{11457BA8-2A88-3CC3-2BE1-F8EB62F45485}"/>
          </ac:spMkLst>
        </pc:spChg>
        <pc:picChg chg="add mod">
          <ac:chgData name="Uwe Ricken" userId="f02567aecbed924b" providerId="LiveId" clId="{5FE6A977-828B-4359-92F0-4AA3261FBD7C}" dt="2024-12-24T12:41:48.485" v="4101" actId="931"/>
          <ac:picMkLst>
            <pc:docMk/>
            <pc:sldMk cId="4257262995" sldId="353"/>
            <ac:picMk id="6" creationId="{85B35874-04DB-9823-9669-87D39EEEFB19}"/>
          </ac:picMkLst>
        </pc:picChg>
      </pc:sldChg>
      <pc:sldChg chg="modSp add mod ord">
        <pc:chgData name="Uwe Ricken" userId="f02567aecbed924b" providerId="LiveId" clId="{5FE6A977-828B-4359-92F0-4AA3261FBD7C}" dt="2024-12-26T06:59:29.847" v="4677" actId="20577"/>
        <pc:sldMkLst>
          <pc:docMk/>
          <pc:sldMk cId="1962351292" sldId="354"/>
        </pc:sldMkLst>
        <pc:spChg chg="mod">
          <ac:chgData name="Uwe Ricken" userId="f02567aecbed924b" providerId="LiveId" clId="{5FE6A977-828B-4359-92F0-4AA3261FBD7C}" dt="2024-12-26T06:54:07.640" v="4398" actId="20577"/>
          <ac:spMkLst>
            <pc:docMk/>
            <pc:sldMk cId="1962351292" sldId="354"/>
            <ac:spMk id="2" creationId="{AB31DF8F-28F7-D17D-3AAB-9D4A927875F9}"/>
          </ac:spMkLst>
        </pc:spChg>
        <pc:spChg chg="mod">
          <ac:chgData name="Uwe Ricken" userId="f02567aecbed924b" providerId="LiveId" clId="{5FE6A977-828B-4359-92F0-4AA3261FBD7C}" dt="2024-12-26T06:59:29.847" v="4677" actId="20577"/>
          <ac:spMkLst>
            <pc:docMk/>
            <pc:sldMk cId="1962351292" sldId="354"/>
            <ac:spMk id="3" creationId="{5C8F06CD-AD14-C7A2-6EF4-9CFDE74DFCE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6T07:30:05.621" v="5015" actId="1076"/>
        <pc:sldMkLst>
          <pc:docMk/>
          <pc:sldMk cId="1443633948" sldId="355"/>
        </pc:sldMkLst>
        <pc:spChg chg="add mod ord">
          <ac:chgData name="Uwe Ricken" userId="f02567aecbed924b" providerId="LiveId" clId="{5FE6A977-828B-4359-92F0-4AA3261FBD7C}" dt="2024-12-26T07:05:29.151" v="4706" actId="20577"/>
          <ac:spMkLst>
            <pc:docMk/>
            <pc:sldMk cId="1443633948" sldId="355"/>
            <ac:spMk id="5" creationId="{7336BE62-59FD-34DF-657E-584EC96337FD}"/>
          </ac:spMkLst>
        </pc:spChg>
        <pc:spChg chg="add mod">
          <ac:chgData name="Uwe Ricken" userId="f02567aecbed924b" providerId="LiveId" clId="{5FE6A977-828B-4359-92F0-4AA3261FBD7C}" dt="2024-12-26T07:10:01.915" v="4801" actId="1076"/>
          <ac:spMkLst>
            <pc:docMk/>
            <pc:sldMk cId="1443633948" sldId="355"/>
            <ac:spMk id="6" creationId="{5D3AFB6D-CEC8-BACD-DE80-0B21255F3F1E}"/>
          </ac:spMkLst>
        </pc:spChg>
        <pc:spChg chg="add mod">
          <ac:chgData name="Uwe Ricken" userId="f02567aecbed924b" providerId="LiveId" clId="{5FE6A977-828B-4359-92F0-4AA3261FBD7C}" dt="2024-12-26T07:19:29.108" v="4833" actId="1076"/>
          <ac:spMkLst>
            <pc:docMk/>
            <pc:sldMk cId="1443633948" sldId="355"/>
            <ac:spMk id="9" creationId="{5895D0D6-71FA-2577-C401-0427948120CB}"/>
          </ac:spMkLst>
        </pc:spChg>
        <pc:spChg chg="add mod">
          <ac:chgData name="Uwe Ricken" userId="f02567aecbed924b" providerId="LiveId" clId="{5FE6A977-828B-4359-92F0-4AA3261FBD7C}" dt="2024-12-26T07:23:25.412" v="4905" actId="14100"/>
          <ac:spMkLst>
            <pc:docMk/>
            <pc:sldMk cId="1443633948" sldId="355"/>
            <ac:spMk id="10" creationId="{753BF07E-FCCC-1A47-D2E2-E0260FFC93C7}"/>
          </ac:spMkLst>
        </pc:spChg>
        <pc:spChg chg="add mod">
          <ac:chgData name="Uwe Ricken" userId="f02567aecbed924b" providerId="LiveId" clId="{5FE6A977-828B-4359-92F0-4AA3261FBD7C}" dt="2024-12-26T07:23:12.444" v="4904" actId="1076"/>
          <ac:spMkLst>
            <pc:docMk/>
            <pc:sldMk cId="1443633948" sldId="355"/>
            <ac:spMk id="12" creationId="{7E314A04-E213-4C84-8790-37DC5FDE5D3A}"/>
          </ac:spMkLst>
        </pc:spChg>
        <pc:spChg chg="add mod">
          <ac:chgData name="Uwe Ricken" userId="f02567aecbed924b" providerId="LiveId" clId="{5FE6A977-828B-4359-92F0-4AA3261FBD7C}" dt="2024-12-26T07:27:12.942" v="4978" actId="1076"/>
          <ac:spMkLst>
            <pc:docMk/>
            <pc:sldMk cId="1443633948" sldId="355"/>
            <ac:spMk id="13" creationId="{969953FE-8526-20EF-769A-2D869181732A}"/>
          </ac:spMkLst>
        </pc:spChg>
        <pc:spChg chg="add mod">
          <ac:chgData name="Uwe Ricken" userId="f02567aecbed924b" providerId="LiveId" clId="{5FE6A977-828B-4359-92F0-4AA3261FBD7C}" dt="2024-12-26T07:27:41.421" v="4981" actId="1076"/>
          <ac:spMkLst>
            <pc:docMk/>
            <pc:sldMk cId="1443633948" sldId="355"/>
            <ac:spMk id="14" creationId="{EA89E145-FE07-244D-720B-4AC5E3AD83D2}"/>
          </ac:spMkLst>
        </pc:spChg>
        <pc:spChg chg="add mod">
          <ac:chgData name="Uwe Ricken" userId="f02567aecbed924b" providerId="LiveId" clId="{5FE6A977-828B-4359-92F0-4AA3261FBD7C}" dt="2024-12-26T07:27:58.638" v="4984" actId="1076"/>
          <ac:spMkLst>
            <pc:docMk/>
            <pc:sldMk cId="1443633948" sldId="355"/>
            <ac:spMk id="15" creationId="{71EE03A4-C6A5-351E-77D8-60B1E42D297F}"/>
          </ac:spMkLst>
        </pc:spChg>
        <pc:spChg chg="add mod">
          <ac:chgData name="Uwe Ricken" userId="f02567aecbed924b" providerId="LiveId" clId="{5FE6A977-828B-4359-92F0-4AA3261FBD7C}" dt="2024-12-26T07:29:34.613" v="5005" actId="1076"/>
          <ac:spMkLst>
            <pc:docMk/>
            <pc:sldMk cId="1443633948" sldId="355"/>
            <ac:spMk id="33" creationId="{4D0396A5-719C-24C4-A498-CC4306DD835A}"/>
          </ac:spMkLst>
        </pc:spChg>
        <pc:spChg chg="add mod">
          <ac:chgData name="Uwe Ricken" userId="f02567aecbed924b" providerId="LiveId" clId="{5FE6A977-828B-4359-92F0-4AA3261FBD7C}" dt="2024-12-26T07:30:05.621" v="5015" actId="1076"/>
          <ac:spMkLst>
            <pc:docMk/>
            <pc:sldMk cId="1443633948" sldId="355"/>
            <ac:spMk id="36" creationId="{32E33040-EA90-4270-150F-038ED7011FCA}"/>
          </ac:spMkLst>
        </pc:spChg>
        <pc:graphicFrameChg chg="add mod modGraphic">
          <ac:chgData name="Uwe Ricken" userId="f02567aecbed924b" providerId="LiveId" clId="{5FE6A977-828B-4359-92F0-4AA3261FBD7C}" dt="2024-12-26T07:10:19.891" v="4805" actId="1076"/>
          <ac:graphicFrameMkLst>
            <pc:docMk/>
            <pc:sldMk cId="1443633948" sldId="355"/>
            <ac:graphicFrameMk id="7" creationId="{508006A0-7127-7B1F-0571-0A06165ED592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8" creationId="{6298B4B0-4447-4661-5FEF-B1C3470C6C74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11" creationId="{CE54F415-BFEF-9759-6FFB-7EDF222A489B}"/>
          </ac:graphicFrameMkLst>
        </pc:graphicFrameChg>
        <pc:cxnChg chg="add mod">
          <ac:chgData name="Uwe Ricken" userId="f02567aecbed924b" providerId="LiveId" clId="{5FE6A977-828B-4359-92F0-4AA3261FBD7C}" dt="2024-12-26T07:27:16.740" v="4979" actId="14100"/>
          <ac:cxnSpMkLst>
            <pc:docMk/>
            <pc:sldMk cId="1443633948" sldId="355"/>
            <ac:cxnSpMk id="17" creationId="{641D8598-BD8E-55FD-C8B3-E9A2D371B18F}"/>
          </ac:cxnSpMkLst>
        </pc:cxnChg>
        <pc:cxnChg chg="add mod">
          <ac:chgData name="Uwe Ricken" userId="f02567aecbed924b" providerId="LiveId" clId="{5FE6A977-828B-4359-92F0-4AA3261FBD7C}" dt="2024-12-26T07:27:51.153" v="4983" actId="1582"/>
          <ac:cxnSpMkLst>
            <pc:docMk/>
            <pc:sldMk cId="1443633948" sldId="355"/>
            <ac:cxnSpMk id="20" creationId="{455B691C-C4DB-C68A-7184-4EFC0AA71BD5}"/>
          </ac:cxnSpMkLst>
        </pc:cxnChg>
        <pc:cxnChg chg="add mod">
          <ac:chgData name="Uwe Ricken" userId="f02567aecbed924b" providerId="LiveId" clId="{5FE6A977-828B-4359-92F0-4AA3261FBD7C}" dt="2024-12-26T07:28:10.492" v="4987" actId="14100"/>
          <ac:cxnSpMkLst>
            <pc:docMk/>
            <pc:sldMk cId="1443633948" sldId="355"/>
            <ac:cxnSpMk id="22" creationId="{359CDD78-EF19-1F0F-2B65-F150E9BEB2F9}"/>
          </ac:cxnSpMkLst>
        </pc:cxnChg>
        <pc:cxnChg chg="add mod">
          <ac:chgData name="Uwe Ricken" userId="f02567aecbed924b" providerId="LiveId" clId="{5FE6A977-828B-4359-92F0-4AA3261FBD7C}" dt="2024-12-26T07:28:51.629" v="4994" actId="14100"/>
          <ac:cxnSpMkLst>
            <pc:docMk/>
            <pc:sldMk cId="1443633948" sldId="355"/>
            <ac:cxnSpMk id="26" creationId="{1939D2B4-B843-7C84-B725-9E91A841787E}"/>
          </ac:cxnSpMkLst>
        </pc:cxnChg>
        <pc:cxnChg chg="add">
          <ac:chgData name="Uwe Ricken" userId="f02567aecbed924b" providerId="LiveId" clId="{5FE6A977-828B-4359-92F0-4AA3261FBD7C}" dt="2024-12-26T07:29:40.624" v="5006" actId="11529"/>
          <ac:cxnSpMkLst>
            <pc:docMk/>
            <pc:sldMk cId="1443633948" sldId="355"/>
            <ac:cxnSpMk id="35" creationId="{83D68D95-EFCE-D5A4-0452-2203C7A39CE9}"/>
          </ac:cxnSpMkLst>
        </pc:cxnChg>
      </pc:sldChg>
      <pc:sldChg chg="addSp delSp modSp add mod ord modClrScheme chgLayout">
        <pc:chgData name="Uwe Ricken" userId="f02567aecbed924b" providerId="LiveId" clId="{5FE6A977-828B-4359-92F0-4AA3261FBD7C}" dt="2024-12-26T10:41:17.542" v="5250"/>
        <pc:sldMkLst>
          <pc:docMk/>
          <pc:sldMk cId="2471206542" sldId="356"/>
        </pc:sldMkLst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2" creationId="{1ACF8F10-B84C-6951-4C45-C936927915D6}"/>
          </ac:spMkLst>
        </pc:spChg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4" creationId="{1E62805F-7A38-2E10-940D-774E2D786B38}"/>
          </ac:spMkLst>
        </pc:spChg>
        <pc:spChg chg="add mod">
          <ac:chgData name="Uwe Ricken" userId="f02567aecbed924b" providerId="LiveId" clId="{5FE6A977-828B-4359-92F0-4AA3261FBD7C}" dt="2024-12-26T10:41:16.815" v="5249" actId="478"/>
          <ac:spMkLst>
            <pc:docMk/>
            <pc:sldMk cId="2471206542" sldId="356"/>
            <ac:spMk id="8" creationId="{E33CCBC1-62DB-6250-D640-681F470CC8B1}"/>
          </ac:spMkLst>
        </pc:spChg>
        <pc:picChg chg="add mod">
          <ac:chgData name="Uwe Ricken" userId="f02567aecbed924b" providerId="LiveId" clId="{5FE6A977-828B-4359-92F0-4AA3261FBD7C}" dt="2024-12-26T10:41:17.542" v="5250"/>
          <ac:picMkLst>
            <pc:docMk/>
            <pc:sldMk cId="2471206542" sldId="356"/>
            <ac:picMk id="9" creationId="{A3DF15B4-123B-2B04-8388-EE8EB01E06FF}"/>
          </ac:picMkLst>
        </pc:picChg>
      </pc:sldChg>
      <pc:sldChg chg="modSp mod">
        <pc:chgData name="Uwe Ricken" userId="f02567aecbed924b" providerId="LiveId" clId="{5FE6A977-828B-4359-92F0-4AA3261FBD7C}" dt="2024-12-26T10:49:36.418" v="5251" actId="20577"/>
        <pc:sldMkLst>
          <pc:docMk/>
          <pc:sldMk cId="3871746749" sldId="357"/>
        </pc:sldMkLst>
        <pc:spChg chg="mod">
          <ac:chgData name="Uwe Ricken" userId="f02567aecbed924b" providerId="LiveId" clId="{5FE6A977-828B-4359-92F0-4AA3261FBD7C}" dt="2024-12-26T10:49:36.418" v="5251" actId="20577"/>
          <ac:spMkLst>
            <pc:docMk/>
            <pc:sldMk cId="3871746749" sldId="357"/>
            <ac:spMk id="4" creationId="{ADA9E162-33BC-7C64-F9A2-974940F772E6}"/>
          </ac:spMkLst>
        </pc:spChg>
      </pc:sldChg>
      <pc:sldChg chg="addSp delSp modSp mod">
        <pc:chgData name="Uwe Ricken" userId="f02567aecbed924b" providerId="LiveId" clId="{5FE6A977-828B-4359-92F0-4AA3261FBD7C}" dt="2024-12-27T13:48:20.031" v="5964" actId="20577"/>
        <pc:sldMkLst>
          <pc:docMk/>
          <pc:sldMk cId="653442403" sldId="358"/>
        </pc:sldMkLst>
        <pc:spChg chg="mod">
          <ac:chgData name="Uwe Ricken" userId="f02567aecbed924b" providerId="LiveId" clId="{5FE6A977-828B-4359-92F0-4AA3261FBD7C}" dt="2024-12-27T10:48:59.788" v="5963" actId="20577"/>
          <ac:spMkLst>
            <pc:docMk/>
            <pc:sldMk cId="653442403" sldId="358"/>
            <ac:spMk id="3" creationId="{C59D65FC-8224-6726-8165-B71E64887B1C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1" creationId="{29A57739-CE77-5D05-BA3A-B334850CDA03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2" creationId="{37BC7A41-EB7E-E52A-1A57-FF62E599BDDF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3" creationId="{C1D9D0D8-9172-BE6C-ED90-944E3A5D56C7}"/>
          </ac:spMkLst>
        </pc:spChg>
        <pc:spChg chg="add mod">
          <ac:chgData name="Uwe Ricken" userId="f02567aecbed924b" providerId="LiveId" clId="{5FE6A977-828B-4359-92F0-4AA3261FBD7C}" dt="2024-12-27T10:46:35.382" v="5543" actId="122"/>
          <ac:spMkLst>
            <pc:docMk/>
            <pc:sldMk cId="653442403" sldId="358"/>
            <ac:spMk id="43" creationId="{4B58AF32-9980-86AF-B968-24283776015A}"/>
          </ac:spMkLst>
        </pc:spChg>
        <pc:graphicFrameChg chg="add mod ord modGraphic">
          <ac:chgData name="Uwe Ricken" userId="f02567aecbed924b" providerId="LiveId" clId="{5FE6A977-828B-4359-92F0-4AA3261FBD7C}" dt="2024-12-27T13:48:20.031" v="5964" actId="20577"/>
          <ac:graphicFrameMkLst>
            <pc:docMk/>
            <pc:sldMk cId="653442403" sldId="358"/>
            <ac:graphicFrameMk id="7" creationId="{4C90D974-D7B7-E20A-B9A2-9C20A68A46D7}"/>
          </ac:graphicFrameMkLst>
        </pc:graphicFrameChg>
        <pc:graphicFrameChg chg="add mod modGraphic">
          <ac:chgData name="Uwe Ricken" userId="f02567aecbed924b" providerId="LiveId" clId="{5FE6A977-828B-4359-92F0-4AA3261FBD7C}" dt="2024-12-27T10:41:27.889" v="5493" actId="1076"/>
          <ac:graphicFrameMkLst>
            <pc:docMk/>
            <pc:sldMk cId="653442403" sldId="358"/>
            <ac:graphicFrameMk id="8" creationId="{87585A6A-6224-29F8-DE26-44CD5D41013F}"/>
          </ac:graphicFrameMkLst>
        </pc:graphicFrameChg>
        <pc:cxnChg chg="add">
          <ac:chgData name="Uwe Ricken" userId="f02567aecbed924b" providerId="LiveId" clId="{5FE6A977-828B-4359-92F0-4AA3261FBD7C}" dt="2024-12-27T10:44:35.235" v="5524" actId="11529"/>
          <ac:cxnSpMkLst>
            <pc:docMk/>
            <pc:sldMk cId="653442403" sldId="358"/>
            <ac:cxnSpMk id="31" creationId="{8AD52D07-9329-DAA6-BBD9-ED93BB865B52}"/>
          </ac:cxnSpMkLst>
        </pc:cxnChg>
        <pc:cxnChg chg="add mod">
          <ac:chgData name="Uwe Ricken" userId="f02567aecbed924b" providerId="LiveId" clId="{5FE6A977-828B-4359-92F0-4AA3261FBD7C}" dt="2024-12-27T10:45:19.169" v="5534" actId="14100"/>
          <ac:cxnSpMkLst>
            <pc:docMk/>
            <pc:sldMk cId="653442403" sldId="358"/>
            <ac:cxnSpMk id="33" creationId="{49054147-1D09-8A23-C94A-DD73517C7910}"/>
          </ac:cxnSpMkLst>
        </pc:cxnChg>
      </pc:sldChg>
      <pc:sldChg chg="modSp add mod">
        <pc:chgData name="Uwe Ricken" userId="f02567aecbed924b" providerId="LiveId" clId="{5FE6A977-828B-4359-92F0-4AA3261FBD7C}" dt="2024-12-27T14:06:30.395" v="5992" actId="113"/>
        <pc:sldMkLst>
          <pc:docMk/>
          <pc:sldMk cId="241859938" sldId="359"/>
        </pc:sldMkLst>
        <pc:spChg chg="mod">
          <ac:chgData name="Uwe Ricken" userId="f02567aecbed924b" providerId="LiveId" clId="{5FE6A977-828B-4359-92F0-4AA3261FBD7C}" dt="2024-12-27T14:03:11.639" v="5966" actId="20577"/>
          <ac:spMkLst>
            <pc:docMk/>
            <pc:sldMk cId="241859938" sldId="359"/>
            <ac:spMk id="2" creationId="{1ACF8F10-B84C-6951-4C45-C936927915D6}"/>
          </ac:spMkLst>
        </pc:spChg>
        <pc:spChg chg="mod">
          <ac:chgData name="Uwe Ricken" userId="f02567aecbed924b" providerId="LiveId" clId="{5FE6A977-828B-4359-92F0-4AA3261FBD7C}" dt="2024-12-27T14:06:30.395" v="5992" actId="113"/>
          <ac:spMkLst>
            <pc:docMk/>
            <pc:sldMk cId="241859938" sldId="359"/>
            <ac:spMk id="4" creationId="{1E62805F-7A38-2E10-940D-774E2D786B38}"/>
          </ac:spMkLst>
        </pc:spChg>
      </pc:sldChg>
      <pc:sldChg chg="modSp mod">
        <pc:chgData name="Uwe Ricken" userId="f02567aecbed924b" providerId="LiveId" clId="{5FE6A977-828B-4359-92F0-4AA3261FBD7C}" dt="2024-12-29T10:36:54.898" v="6031" actId="20577"/>
        <pc:sldMkLst>
          <pc:docMk/>
          <pc:sldMk cId="367371729" sldId="384"/>
        </pc:sldMkLst>
        <pc:spChg chg="mod">
          <ac:chgData name="Uwe Ricken" userId="f02567aecbed924b" providerId="LiveId" clId="{5FE6A977-828B-4359-92F0-4AA3261FBD7C}" dt="2024-12-29T10:36:38.980" v="5993" actId="20577"/>
          <ac:spMkLst>
            <pc:docMk/>
            <pc:sldMk cId="367371729" sldId="384"/>
            <ac:spMk id="4" creationId="{B79AF0E1-DECA-8D1E-D597-B28D74A2B66C}"/>
          </ac:spMkLst>
        </pc:spChg>
        <pc:spChg chg="mod">
          <ac:chgData name="Uwe Ricken" userId="f02567aecbed924b" providerId="LiveId" clId="{5FE6A977-828B-4359-92F0-4AA3261FBD7C}" dt="2024-12-29T10:36:54.898" v="6031" actId="20577"/>
          <ac:spMkLst>
            <pc:docMk/>
            <pc:sldMk cId="367371729" sldId="384"/>
            <ac:spMk id="5" creationId="{B44DA691-F949-AD8F-2991-9B4E0309EDFB}"/>
          </ac:spMkLst>
        </pc:spChg>
      </pc:sldChg>
      <pc:sldChg chg="modSp mod">
        <pc:chgData name="Uwe Ricken" userId="f02567aecbed924b" providerId="LiveId" clId="{5FE6A977-828B-4359-92F0-4AA3261FBD7C}" dt="2024-12-29T12:04:33.822" v="6200" actId="20577"/>
        <pc:sldMkLst>
          <pc:docMk/>
          <pc:sldMk cId="784247027" sldId="385"/>
        </pc:sldMkLst>
        <pc:spChg chg="mod">
          <ac:chgData name="Uwe Ricken" userId="f02567aecbed924b" providerId="LiveId" clId="{5FE6A977-828B-4359-92F0-4AA3261FBD7C}" dt="2024-12-29T12:02:27.845" v="6032" actId="20577"/>
          <ac:spMkLst>
            <pc:docMk/>
            <pc:sldMk cId="784247027" sldId="385"/>
            <ac:spMk id="2" creationId="{8AE804EB-0B5F-C3A2-B83C-89DE8E3DF8C9}"/>
          </ac:spMkLst>
        </pc:spChg>
        <pc:spChg chg="mod">
          <ac:chgData name="Uwe Ricken" userId="f02567aecbed924b" providerId="LiveId" clId="{5FE6A977-828B-4359-92F0-4AA3261FBD7C}" dt="2024-12-29T12:04:33.822" v="6200" actId="20577"/>
          <ac:spMkLst>
            <pc:docMk/>
            <pc:sldMk cId="784247027" sldId="385"/>
            <ac:spMk id="3" creationId="{F3F1F20B-142A-B813-F615-AC1860C9043A}"/>
          </ac:spMkLst>
        </pc:spChg>
      </pc:sldChg>
      <pc:sldChg chg="modSp mod">
        <pc:chgData name="Uwe Ricken" userId="f02567aecbed924b" providerId="LiveId" clId="{5FE6A977-828B-4359-92F0-4AA3261FBD7C}" dt="2024-12-29T12:07:17.942" v="6616" actId="20577"/>
        <pc:sldMkLst>
          <pc:docMk/>
          <pc:sldMk cId="3574118892" sldId="386"/>
        </pc:sldMkLst>
        <pc:spChg chg="mod">
          <ac:chgData name="Uwe Ricken" userId="f02567aecbed924b" providerId="LiveId" clId="{5FE6A977-828B-4359-92F0-4AA3261FBD7C}" dt="2024-12-29T12:07:17.942" v="6616" actId="20577"/>
          <ac:spMkLst>
            <pc:docMk/>
            <pc:sldMk cId="3574118892" sldId="386"/>
            <ac:spMk id="4" creationId="{BF43101D-9209-0A9A-EA14-6723C5AC17E8}"/>
          </ac:spMkLst>
        </pc:sp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  <pc:sldMasterChg chg="modSp mod">
        <pc:chgData name="Uwe Ricken" userId="f02567aecbed924b" providerId="LiveId" clId="{5FE6A977-828B-4359-92F0-4AA3261FBD7C}" dt="2024-12-24T09:57:09.331" v="3379" actId="20577"/>
        <pc:sldMasterMkLst>
          <pc:docMk/>
          <pc:sldMasterMk cId="162783743" sldId="2147483674"/>
        </pc:sldMasterMkLst>
        <pc:spChg chg="mod">
          <ac:chgData name="Uwe Ricken" userId="f02567aecbed924b" providerId="LiveId" clId="{5FE6A977-828B-4359-92F0-4AA3261FBD7C}" dt="2024-12-24T09:57:09.331" v="3379" actId="20577"/>
          <ac:spMkLst>
            <pc:docMk/>
            <pc:sldMasterMk cId="162783743" sldId="2147483674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D9E9-9056-057D-77BD-5B05C5A4C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7745F1-9857-A5AB-E3E5-7CBAE0B38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60F64E-B9F1-7446-7E34-F6A05CA99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118373-AAFE-F534-2FDE-39D317160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04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6AA90EF-3BD3-52CD-3AB6-ABD5A1E9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7C9-911B-8F39-53A0-EF27393B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083150-40FB-524A-F247-00472CCA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FA89152-22B6-0091-65D6-3FD4590C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5248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460C-EBAD-15DC-7279-42EBF2B5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AB14-CB47-012B-4CEC-5F357B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57BA8-2A88-3CC3-2BE1-F8EB62F4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B35874-04DB-9823-9669-87D39EEEF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42572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336BE62-59FD-34DF-657E-584EC96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3AFB6D-CEC8-BACD-DE80-0B21255F3F1E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08006A0-7127-7B1F-0571-0A06165E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5097"/>
              </p:ext>
            </p:extLst>
          </p:nvPr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298B4B0-4447-4661-5FEF-B1C3470C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2637"/>
              </p:ext>
            </p:extLst>
          </p:nvPr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5895D0D6-71FA-2577-C401-0427948120CB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753BF07E-FCCC-1A47-D2E2-E0260FFC93C7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E54F415-BFEF-9759-6FFB-7EDF222A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8499"/>
              </p:ext>
            </p:extLst>
          </p:nvPr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7E314A04-E213-4C84-8790-37DC5FDE5D3A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969953FE-8526-20EF-769A-2D869181732A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89E145-FE07-244D-720B-4AC5E3AD83D2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1EE03A4-C6A5-351E-77D8-60B1E42D297F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1D8598-BD8E-55FD-C8B3-E9A2D371B18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5B691C-C4DB-C68A-7184-4EFC0AA71BD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9CDD78-EF19-1F0F-2B65-F150E9BEB2F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1939D2B4-B843-7C84-B725-9E91A841787E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D0396A5-719C-24C4-A498-CC4306DD835A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D68D95-EFCE-D5A4-0452-2203C7A39CE9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2E33040-EA90-4270-150F-038ED7011FCA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363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464-A6C9-AB7F-C12E-FAD330828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1DF8F-28F7-D17D-3AAB-9D4A9278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06CD-AD14-C7A2-6EF4-9CFDE74D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196235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CDD00-660C-AB7A-2BF6-B7BC081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A9E162-33BC-7C64-F9A2-974940F7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Scenario #3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89B48F3-0D30-D9A3-9590-0A714515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87174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DADD-BEBB-9852-22B6-0FD8D81A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9A64-F380-2EA3-9B68-7E6C99E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D65FC-8224-6726-8165-B71E64887B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complex query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will be executed 24/7 when users are accessing the web shop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. This query evaluates a small part of the permission list for the logged in user.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query is consuming a lot of resources and especially at the first of a new month lots of new employees are requesting the web shop.</a:t>
            </a:r>
          </a:p>
          <a:p>
            <a:pPr lvl="1"/>
            <a:r>
              <a:rPr lang="en-US" sz="1600" dirty="0"/>
              <a:t>This leads very often to timeouts and bad responding web shop experiences.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C90D974-D7B7-E20A-B9A2-9C20A68A46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501346"/>
              </p:ext>
            </p:extLst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87585A6A-6224-29F8-DE26-44CD5D410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694316"/>
              </p:ext>
            </p:extLst>
          </p:nvPr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9A57739-CE77-5D05-BA3A-B334850CDA03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BC7A41-EB7E-E52A-1A57-FF62E599BDDF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D9D0D8-9172-BE6C-ED90-944E3A5D56C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8AD52D07-9329-DAA6-BBD9-ED93BB865B52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9054147-1D09-8A23-C94A-DD73517C7910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B58AF32-9980-86AF-B968-24283776015A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5344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creating too deep nesting with SUB-Selects. They are difficult to read and may not be ideally optimized by the Query Optimizer.</a:t>
            </a:r>
          </a:p>
          <a:p>
            <a:r>
              <a:rPr lang="en-US" dirty="0"/>
              <a:t>OR statements on different attributes cannot always be used optimally by the query optimizer, despite both attributes being indexed. This is especially true if the attributes have a similar selectivity (cardinality).</a:t>
            </a:r>
          </a:p>
          <a:p>
            <a:r>
              <a:rPr lang="en-US" dirty="0"/>
              <a:t>To use the indexes on the attributes efficiently, it is better to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UNION ALL </a:t>
            </a:r>
            <a:r>
              <a:rPr lang="en-US" dirty="0"/>
              <a:t>instead of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6BD3-129F-63A2-EBEE-7AC8DFEE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B9306-69F0-ED6B-F30A-75602A48C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EEF71-C647-70C0-C517-459A56FE0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AF66805-92F7-E2C6-D493-859914B410F8}"/>
              </a:ext>
            </a:extLst>
          </p:cNvPr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933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289F1-7238-454F-37F6-620317B11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BFE694-B43C-1036-E4F6-60423CE3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3AE147-9675-72BE-7A1D-87EBDD25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F8CA9D-1575-616F-3AE4-C247EA02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D1F381-15F0-0F93-CB70-E56765532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6EB400-85F4-B5EC-4437-B2820189B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9EEA63-3C62-10F0-909D-E8D8CDD7FD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FC812551-D60F-E16A-1C75-97E32FDFE9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9F49-1445-8FD1-1A80-85A8599C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EB9AA48-DE16-8C46-27C7-CC1ED98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9CA95-7BC5-5A03-3FAC-E0EE9450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0065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3503-EF3E-15BB-C6F6-5FF78613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76EFF-BE30-C725-F746-D07D1A4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CF0D0-06BF-FDC9-B57D-8996C0BB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C6F4731-FE94-6F56-140E-F8C4C5829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259443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E795-1971-F0DF-2D8E-56945250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72CDB-1EAE-E762-088F-174E2A60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27A74F-5DED-64CA-7A93-80B3C2AA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C969A79-0539-DDAA-D633-CB1E8F1A4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61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F6E0-471E-4200-5540-4E0FC28A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8987C-EF50-9473-76A0-22AF6ECD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11D62-DA4B-3107-0073-F7115BE7D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C3F02D7-24D8-9CE2-041F-A079B0E40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58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15DE-1F3B-4E43-0B54-AEB81F91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EA30BF-2CF7-DC7B-A9B0-DAF09E54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49EB48-992B-4E26-92DC-76AB8ADE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427111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A17F7-2817-2258-64A0-5DE6565B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95FD-DE36-B0A5-2D15-0783010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82CA-9BC4-415E-6DD2-695602D5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576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0444-EBBE-8247-D874-5EE632B4B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B6C6D2-CA7C-96A9-65B1-7FCCC3E0E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E2FA538-6018-07DA-ABFC-0D64B0277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319423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C520-68BC-E665-81B9-8807A132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FFD9A-B8C7-5D09-3997-377E931A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F551F-0C2E-EC85-B6BB-1E44EB8FE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A3434C69-F37F-475B-09FD-766FCED23B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15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2E5-416E-AA8D-1B61-ECA3E0F6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33A8-0E00-E51B-F427-094493AC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E6BFF-7B97-D30C-0230-4AF000A32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03D30BE-D5E1-CA4F-010C-44E3E73E4A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845285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916D-2EB1-25E3-A786-5F62E1C2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946E-8513-9194-200C-E73C7BB3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1229D-F81C-BE7D-8166-81E054A86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99291E5-D9E3-2528-5EF0-E60975DBA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244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8889DE-0DDC-47E4-974D-4E0D15FF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E30B-1B84-E0C1-C916-9B0463F3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84208D-AFE2-2358-A6D7-6F658171A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FDC81CA-CCC1-889C-6621-5FEE171C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07778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48E3-FB7A-C2E1-28E7-4BD9A96D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3F5B2-E3DB-2102-79AF-ED718A45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25A4A-44B4-A5A7-927D-67E2A22F1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EE98F5-3302-8A63-19D2-BD2EE8AFD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388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FF029-EE77-725F-4B2A-12C0F2D2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C3991-64BD-808D-D4EB-5BE59A82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738CC-A59A-7A44-4212-303D5D825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4CA110E9-541B-45F2-36E2-979C1B882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282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35408-E787-E472-63E4-E0044E5C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22FD68-91DB-79B5-ECEB-C9629CB96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3B71540-8EBC-48E7-ECBC-BAD44C16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896721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BEFD2-5499-97F3-61BA-803DBDD2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62C6D-627C-5C7B-C884-7DA344E8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76036-C55F-4F22-4EAD-64C6E0D9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24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D8A85-354D-EB8B-5753-8AA7799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B6BD0-170B-233E-38E5-1E8B51B4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DC908-7F69-C678-D378-0152B885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3622975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9D41-A8AD-EB50-7C8E-E5510664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0BBC2-F532-B59A-707B-C6F760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686F6-A5AA-B82C-9C68-EF268328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148597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392A-14EC-E6C2-644A-2F1F3258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6E4EE3-A962-FE89-01B8-149EBA75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EA51767-75B2-B674-B5B9-3BED7B145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257593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74A7-BCB9-31B5-5E53-66B9C5FC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B587C-2144-21BA-6AA5-4E16AE1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4B592-C1CD-F0D0-96C7-811DF3901F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CFE4CE8-1B75-F0E3-0AAE-EA25B2147E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156099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A879B-4539-98DE-864C-1B0B91D1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A8B5560-B8F7-4E37-61F3-28986FE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8DE554-A429-A800-CC70-09999495D0D3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DAA8492-2538-745D-12D6-BB9335AA07B6}"/>
              </a:ext>
            </a:extLst>
          </p:cNvPr>
          <p:cNvGraphicFramePr>
            <a:graphicFrameLocks noGrp="1"/>
          </p:cNvGraphicFramePr>
          <p:nvPr/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B80388B-7C70-4013-2852-42A1EB54CE5D}"/>
              </a:ext>
            </a:extLst>
          </p:cNvPr>
          <p:cNvGraphicFramePr>
            <a:graphicFrameLocks noGrp="1"/>
          </p:cNvGraphicFramePr>
          <p:nvPr/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690990DC-2EA5-F4DD-C75F-7D230840F347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6D441B9F-0811-E309-5BD6-3E572934851E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061AB06-8758-13ED-38A5-BB1B739D7974}"/>
              </a:ext>
            </a:extLst>
          </p:cNvPr>
          <p:cNvGraphicFramePr>
            <a:graphicFrameLocks noGrp="1"/>
          </p:cNvGraphicFramePr>
          <p:nvPr/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5E57E22B-58CD-197E-C5A1-B4A48C3C601C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06096D57-0D61-38F5-7245-3EB6D7E241F0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3ECA1C-23F3-7BCA-B318-84DF764251D9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85A021-157F-7E3A-EDEB-58C36D649015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D0F55E4-3729-8A2F-0386-6D35618613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7789B00-2FD5-F579-84DE-DB6CDA13A47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9333CE4-D254-589E-6209-23F93211E07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C587442-1143-A237-8E13-CB0770929D7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5F5C0F3C-DDEA-14D5-E6B4-43C89B2BA9DB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61CCB91-2A9E-238A-999F-9FAEC90F90B6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EC673FD-27C7-C224-5EC3-1FD7CCE55AA6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717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99F-2DAE-FFF7-C26F-700180B8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B0E8-0E56-5C31-472F-69650F9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32869-D52A-6D3D-D1EE-11279636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003074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953B-D112-0EE4-B5D9-109E1C46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0FF80-3F3A-E4D1-D7C9-9F57E427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6FC44-EAAA-0025-CE06-0EFA97018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75137C9-88A3-0A7D-13CB-EF8A299EAC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018DC007-FACB-0BF1-D04B-D3B91629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6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D93B-3703-E8E8-F053-1AADE38A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9AF0E1-DECA-8D1E-D597-B28D74A2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#6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44DA691-F949-AD8F-2991-9B4E0309E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set based but not row based!</a:t>
            </a:r>
          </a:p>
        </p:txBody>
      </p:sp>
    </p:spTree>
    <p:extLst>
      <p:ext uri="{BB962C8B-B14F-4D97-AF65-F5344CB8AC3E}">
        <p14:creationId xmlns:p14="http://schemas.microsoft.com/office/powerpoint/2010/main" val="367371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4A7AB-5887-E689-EF3D-0C13B141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804EB-0B5F-C3A2-B83C-89DE8E3D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6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1F20B-142A-B813-F615-AC1860C90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management board wants to have on a daily basis a report by region for the last three orders from any customer placed in a given time range.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development team created a stored procedure with two parameters:</a:t>
            </a:r>
          </a:p>
          <a:p>
            <a:pPr lvl="2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@date_from	DATE</a:t>
            </a:r>
          </a:p>
          <a:p>
            <a:pPr lvl="2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@date_to	DATE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business complains about a bad performance of more than 40 seconds for the execution.</a:t>
            </a:r>
          </a:p>
          <a:p>
            <a:pPr lvl="1"/>
            <a:r>
              <a:rPr lang="en-US" sz="1600" dirty="0"/>
              <a:t>Sometimes the business is receiving timeout errors.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D6D888A-5D45-8F27-4C46-373B4E9365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1863C7D1-D217-24B9-5948-065DDD2ACBA3}"/>
              </a:ext>
            </a:extLst>
          </p:cNvPr>
          <p:cNvGraphicFramePr>
            <a:graphicFrameLocks/>
          </p:cNvGraphicFramePr>
          <p:nvPr/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363C7C6-3958-DF4B-6596-595D5E837009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0282B3-AEFD-01E5-CB56-5FDFD53206DC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F04DA2-9C7A-0790-2701-BE2EDF3E32A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7706087-2A82-DA1A-1054-4DA1B5E9CE64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0900D8F8-407A-BD9C-E339-6FD550712F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8196C89-FB68-83F3-87F7-98207CA9EE6C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84247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EBCEA-418C-4E41-38F4-E652C8B0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990E-D072-6E66-42F0-AC57961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3101D-9209-0A9A-EA14-6723C5AC1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DDL commands outside of the table definition itself for Temporary Tables. This leads to recompiles!</a:t>
            </a:r>
          </a:p>
          <a:p>
            <a:r>
              <a:rPr lang="en-US" dirty="0"/>
              <a:t>Analyze the Query Store to identify useful indexes for better performance</a:t>
            </a:r>
          </a:p>
          <a:p>
            <a:r>
              <a:rPr lang="en-US" dirty="0"/>
              <a:t>Don’t use cursors because we want to process rows set based but not row based!</a:t>
            </a:r>
          </a:p>
          <a:p>
            <a:r>
              <a:rPr lang="en-US" dirty="0"/>
              <a:t>Try to write the process in ONE query for best performance.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A65CA4-CDF5-A613-49F7-42CE3206F5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7793C559-65B3-CEF4-343A-85874682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3680</Words>
  <Application>Microsoft Office PowerPoint</Application>
  <PresentationFormat>Breitbild</PresentationFormat>
  <Paragraphs>430</Paragraphs>
  <Slides>54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4" baseType="lpstr">
      <vt:lpstr>-apple-system</vt:lpstr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#3</vt:lpstr>
      <vt:lpstr>Scenario 2 – Problem Description</vt:lpstr>
      <vt:lpstr>Scenario 3 - Findings 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#6</vt:lpstr>
      <vt:lpstr>Scenario 6 – Problem Description</vt:lpstr>
      <vt:lpstr>Scenario 3 - 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2024-12-29T12:07:32Z</dcterms:modified>
</cp:coreProperties>
</file>