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15A47-9126-484E-ABF5-D378939BC718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335D-54B2-1E47-9EA8-7076C7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2335D-54B2-1E47-9EA8-7076C7A937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EB66-D8AE-5C46-A60A-0A5D493D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2578-D621-3F41-ACA1-C5509DCF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5B8A-B9D1-5340-A13D-A81AFFF1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E2F5-D8EA-E44B-86C3-2542DC11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7344-C431-3C4A-85D0-27AD6EEA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33F5-280F-8D4C-9A3A-600944E5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5528-1E13-1C49-8F6C-64A5E5A8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93E3-FD0D-1748-BBCB-D4235B2F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2658-612E-A741-896F-C65114B3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F1AD-CE68-774D-84F9-E1B9D320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BCC81-03BA-A447-BD0B-1253274FE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C5ADB-3D9A-394E-9073-E52304BC1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3764-BB43-7C47-A5BA-DD9DE8D1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AEE3-9CC4-8A41-B23E-0DC164D6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4FB5-E0E6-A141-8881-9138A908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5C50-552D-314A-81F7-AF1A5589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F0E9-8C2E-8646-8FF6-B0BFA430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CCB0-4121-9A44-B652-8F25169D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5DD-4276-6045-96A5-77CDF60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F791-1562-5949-A2BB-63D093B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0A2A-02A4-5344-BE12-1B209136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AB69-BC1C-C049-9145-1211DDCB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E5C2-ACD2-084F-BC42-8F67D021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0372-F6EB-6643-8D8F-6E0EA27D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87E1-EFC1-7647-B0DC-4D2BBE18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0D35-A913-214E-93BE-43FD48E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0DC2-8CE7-4447-8B7A-E94BD232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6EFAD-1286-3F49-B6BB-3F4BAD2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9F96E-6AF8-7243-B9B4-C932D826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B1F12-E9A7-104E-940D-ACB2C9F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27D2-86BC-C54E-81A1-FB2DDB41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C4F3-3200-9E49-BAA8-FD3AB41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B95-EE9D-974D-B387-9F159755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FE02-8E29-FC4F-958A-49892D2E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8E641-C92F-FC4C-B69C-F9A78EDE8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EE3E7-F87D-BC46-B937-9499DAED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2E48E-999F-E148-8AC2-81EE9D1C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A7B1-1FFF-0A40-AEDA-551939B5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C382B-599F-3949-A85F-5A15AE1F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DEAA-CC27-CC4A-8689-F83355F6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A3B8-BCCE-ED4A-9BEA-7D459695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8ED01-4D09-9745-BE97-3BA99666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4B98-D09E-5546-B5E2-848BFC6B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49349-05E6-F746-B753-D539828F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96991-58B1-5949-9C06-FD58E34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1258-57F9-F94A-BA01-B3248362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A012-C0B5-8842-9752-094FF6C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F978-B68E-A942-8607-83F8BE71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D913-8662-0644-99DF-D272D90D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194B-B7F1-484D-9163-9E854D96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46D2-CAB2-5E4C-A327-AD40D9B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2608-148F-5943-837E-4721C26F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6A0B-13CA-F144-8CE9-6268FED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AE92-FA6A-7944-A896-7E324D6F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1755B-56CD-4446-87FD-85E9F551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1A79-569B-D848-9B0C-6DEC3E0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433A-2206-E249-A0D6-90B1FDD6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6B1C-D682-074F-9604-F8C6C02A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6E837-A96A-BC44-AA69-EF6E54F4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6759-47CD-B443-AD94-2D65C687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F514-240E-3B48-9127-3C10F55F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4636-35B9-8049-B892-8B849CD77E89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C451-9E0C-B942-8184-ABC5A7BE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24D4-D56E-9E49-BE31-AD7B5546C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2DA1-5576-9E49-BEB4-2B0FF1B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DF5A-5AC2-F94B-B0FA-15BAE6332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Molecules &amp; Joints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A1ABC-CAFF-BA46-896C-50952FDF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Uri Avron, Amnon </a:t>
            </a:r>
            <a:r>
              <a:rPr lang="en-US" dirty="0" err="1"/>
              <a:t>Catav</a:t>
            </a:r>
            <a:r>
              <a:rPr lang="en-US" dirty="0"/>
              <a:t>, Ori </a:t>
            </a:r>
            <a:r>
              <a:rPr lang="en-US" dirty="0" err="1"/>
              <a:t>Yoran</a:t>
            </a:r>
            <a:endParaRPr lang="en-US" dirty="0"/>
          </a:p>
          <a:p>
            <a:r>
              <a:rPr lang="en-US" dirty="0"/>
              <a:t>08/01/2019</a:t>
            </a:r>
          </a:p>
          <a:p>
            <a:r>
              <a:rPr lang="en-US" dirty="0"/>
              <a:t>14:57</a:t>
            </a:r>
          </a:p>
        </p:txBody>
      </p:sp>
    </p:spTree>
    <p:extLst>
      <p:ext uri="{BB962C8B-B14F-4D97-AF65-F5344CB8AC3E}">
        <p14:creationId xmlns:p14="http://schemas.microsoft.com/office/powerpoint/2010/main" val="132985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4896A-BE19-EF46-9D37-7EC593CF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7"/>
          <a:stretch/>
        </p:blipFill>
        <p:spPr>
          <a:xfrm>
            <a:off x="1239564" y="231227"/>
            <a:ext cx="9334500" cy="64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95CAE-8305-6E48-B5DF-D59B46D53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9"/>
          <a:stretch/>
        </p:blipFill>
        <p:spPr>
          <a:xfrm>
            <a:off x="1340507" y="231226"/>
            <a:ext cx="9321800" cy="64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3923-050B-EE47-933F-F162E011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4BAC-7618-C94C-8869-58D5A46A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PyMOL</a:t>
            </a:r>
            <a:endParaRPr lang="en-US" dirty="0"/>
          </a:p>
          <a:p>
            <a:r>
              <a:rPr lang="en-US" dirty="0"/>
              <a:t>PDB (Protein Data Bank)</a:t>
            </a:r>
          </a:p>
        </p:txBody>
      </p:sp>
    </p:spTree>
    <p:extLst>
      <p:ext uri="{BB962C8B-B14F-4D97-AF65-F5344CB8AC3E}">
        <p14:creationId xmlns:p14="http://schemas.microsoft.com/office/powerpoint/2010/main" val="14465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8E2D-7896-0D40-BA97-0AE5325F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5B2E-3542-B14E-92ED-9314477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98D-781A-B342-BBC7-C25F993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0071-D6E8-454F-8818-DB7A0574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(FILL ME: generate printable 3D model which capable of simulating the transformation from one conformation to another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57844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4FF0-BED4-E04D-B00B-5E1A4417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A62-B768-0344-A705-E242E56C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find the best virtual bonds between each pair of chains</a:t>
            </a:r>
          </a:p>
          <a:p>
            <a:r>
              <a:rPr lang="en-US" dirty="0"/>
              <a:t>For each virtual bond, we add a cylinder (such that the protein is fully connected as one-piece)</a:t>
            </a:r>
          </a:p>
          <a:p>
            <a:r>
              <a:rPr lang="en-US" dirty="0"/>
              <a:t>In every cylinder, we place a ball-and-socket joint in the middle</a:t>
            </a:r>
          </a:p>
          <a:p>
            <a:r>
              <a:rPr lang="en-US" dirty="0"/>
              <a:t> Each joint is constrained to certain angles which corresponds to the transformation</a:t>
            </a:r>
          </a:p>
          <a:p>
            <a:r>
              <a:rPr lang="en-US" dirty="0"/>
              <a:t>We assume that there is no constraints on relative rotations between chains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7045-C7E2-664F-8160-0698988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virtual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1305-80D3-524D-A589-C49B3C15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0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07CE-6A9E-6443-B2E2-041901CC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44324-00AD-D24B-BFC8-A87DAE49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90" r="17017"/>
          <a:stretch/>
        </p:blipFill>
        <p:spPr>
          <a:xfrm>
            <a:off x="5671751" y="365125"/>
            <a:ext cx="4127157" cy="6138105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001B08-99A3-F844-8235-7BDFD913AC20}"/>
              </a:ext>
            </a:extLst>
          </p:cNvPr>
          <p:cNvCxnSpPr/>
          <p:nvPr/>
        </p:nvCxnSpPr>
        <p:spPr>
          <a:xfrm flipH="1">
            <a:off x="7735329" y="1027906"/>
            <a:ext cx="2985223" cy="137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80B820-773E-C147-A797-10F81311312F}"/>
              </a:ext>
            </a:extLst>
          </p:cNvPr>
          <p:cNvSpPr txBox="1"/>
          <p:nvPr/>
        </p:nvSpPr>
        <p:spPr>
          <a:xfrm>
            <a:off x="10720552" y="7567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60DF8-2FF4-BD48-A2EC-D3872EED06AE}"/>
              </a:ext>
            </a:extLst>
          </p:cNvPr>
          <p:cNvCxnSpPr/>
          <p:nvPr/>
        </p:nvCxnSpPr>
        <p:spPr>
          <a:xfrm flipH="1">
            <a:off x="9459310" y="2606566"/>
            <a:ext cx="1345324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3B3CD-50F5-004B-B802-353626D13A83}"/>
              </a:ext>
            </a:extLst>
          </p:cNvPr>
          <p:cNvSpPr txBox="1"/>
          <p:nvPr/>
        </p:nvSpPr>
        <p:spPr>
          <a:xfrm>
            <a:off x="10804634" y="2421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“Snap”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B4963F-2114-9142-B8B0-53ABB6241FE7}"/>
              </a:ext>
            </a:extLst>
          </p:cNvPr>
          <p:cNvCxnSpPr/>
          <p:nvPr/>
        </p:nvCxnSpPr>
        <p:spPr>
          <a:xfrm flipH="1">
            <a:off x="7735329" y="283779"/>
            <a:ext cx="2722464" cy="47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CE24A9-757D-684E-A607-52F43AF3FEEB}"/>
              </a:ext>
            </a:extLst>
          </p:cNvPr>
          <p:cNvSpPr txBox="1"/>
          <p:nvPr/>
        </p:nvSpPr>
        <p:spPr>
          <a:xfrm>
            <a:off x="10439400" y="654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cylinder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A1B6E9-49EA-AE42-B0A2-5BE49BC7559B}"/>
              </a:ext>
            </a:extLst>
          </p:cNvPr>
          <p:cNvCxnSpPr/>
          <p:nvPr/>
        </p:nvCxnSpPr>
        <p:spPr>
          <a:xfrm flipH="1" flipV="1">
            <a:off x="9096561" y="3836276"/>
            <a:ext cx="1361232" cy="46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5C84CB-A04D-9745-8B80-EC08583CE0A0}"/>
              </a:ext>
            </a:extLst>
          </p:cNvPr>
          <p:cNvSpPr txBox="1"/>
          <p:nvPr/>
        </p:nvSpPr>
        <p:spPr>
          <a:xfrm>
            <a:off x="10423600" y="419362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085CF9-0C43-FF49-8B9E-862AD1AF83AA}"/>
              </a:ext>
            </a:extLst>
          </p:cNvPr>
          <p:cNvCxnSpPr/>
          <p:nvPr/>
        </p:nvCxnSpPr>
        <p:spPr>
          <a:xfrm flipH="1" flipV="1">
            <a:off x="7735329" y="4451867"/>
            <a:ext cx="2575319" cy="10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45FAC7-A0E4-484C-82A4-C0C667C5C3C4}"/>
              </a:ext>
            </a:extLst>
          </p:cNvPr>
          <p:cNvSpPr txBox="1"/>
          <p:nvPr/>
        </p:nvSpPr>
        <p:spPr>
          <a:xfrm>
            <a:off x="10310648" y="5163235"/>
            <a:ext cx="160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Pin/safety + </a:t>
            </a:r>
          </a:p>
          <a:p>
            <a:r>
              <a:rPr lang="en-US" dirty="0"/>
              <a:t>constraints box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E4D7C2-3CF5-FE47-8A9F-3DA3D05F1E51}"/>
              </a:ext>
            </a:extLst>
          </p:cNvPr>
          <p:cNvCxnSpPr/>
          <p:nvPr/>
        </p:nvCxnSpPr>
        <p:spPr>
          <a:xfrm flipH="1" flipV="1">
            <a:off x="7735329" y="5360276"/>
            <a:ext cx="2396643" cy="77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42562-445D-A74D-8C39-FF7C71D84614}"/>
              </a:ext>
            </a:extLst>
          </p:cNvPr>
          <p:cNvSpPr txBox="1"/>
          <p:nvPr/>
        </p:nvSpPr>
        <p:spPr>
          <a:xfrm>
            <a:off x="10131972" y="6032653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cylinder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CC4C3-3A57-414F-84B2-D775C9DE66F1}"/>
              </a:ext>
            </a:extLst>
          </p:cNvPr>
          <p:cNvSpPr txBox="1"/>
          <p:nvPr/>
        </p:nvSpPr>
        <p:spPr>
          <a:xfrm>
            <a:off x="838200" y="1590903"/>
            <a:ext cx="4732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dimensions of the constraints box are determined by the angles of the transformation, and the safety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”snap” should hold the protein model in conformation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angles are relatively small</a:t>
            </a:r>
          </a:p>
        </p:txBody>
      </p:sp>
    </p:spTree>
    <p:extLst>
      <p:ext uri="{BB962C8B-B14F-4D97-AF65-F5344CB8AC3E}">
        <p14:creationId xmlns:p14="http://schemas.microsoft.com/office/powerpoint/2010/main" val="162609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57E5-6AE3-C144-8C0E-BE2C4874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5A713-5D97-CB4B-9853-458688D5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912" r="36584"/>
          <a:stretch/>
        </p:blipFill>
        <p:spPr>
          <a:xfrm>
            <a:off x="10174014" y="9993"/>
            <a:ext cx="2017986" cy="6848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28BD0-F180-5F4A-B6CF-F982D5EB6F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20" b="7602"/>
          <a:stretch/>
        </p:blipFill>
        <p:spPr>
          <a:xfrm>
            <a:off x="4067959" y="1868215"/>
            <a:ext cx="3934365" cy="2934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077B9-B19D-604E-B250-03D8ED2EB4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74" r="31242"/>
          <a:stretch/>
        </p:blipFill>
        <p:spPr>
          <a:xfrm>
            <a:off x="8050924" y="-187076"/>
            <a:ext cx="2074490" cy="7045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F1AB3-AD53-A44A-ACFD-5B1630AF0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22" b="11100"/>
          <a:stretch/>
        </p:blipFill>
        <p:spPr>
          <a:xfrm>
            <a:off x="40148" y="3433996"/>
            <a:ext cx="39792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B79-E618-7C40-8815-096890E4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08A2-7DDD-A14E-B3B0-37C23565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experiments we several proteins</a:t>
            </a:r>
          </a:p>
          <a:p>
            <a:r>
              <a:rPr lang="en-US" dirty="0"/>
              <a:t>For some, the joints were added perfectly</a:t>
            </a:r>
          </a:p>
          <a:p>
            <a:r>
              <a:rPr lang="en-US" dirty="0"/>
              <a:t>For others, the bonds were intersecting with atoms such that the joints passes through the chains</a:t>
            </a:r>
          </a:p>
          <a:p>
            <a:r>
              <a:rPr lang="en-US" dirty="0"/>
              <a:t>Thus, as further research, we suggest exploring different methods for finding the best bonds, which won’t intersect but still have a nice approximation of the transformation (a more bioinformatics-related task)</a:t>
            </a:r>
          </a:p>
        </p:txBody>
      </p:sp>
    </p:spTree>
    <p:extLst>
      <p:ext uri="{BB962C8B-B14F-4D97-AF65-F5344CB8AC3E}">
        <p14:creationId xmlns:p14="http://schemas.microsoft.com/office/powerpoint/2010/main" val="408718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F7CEF-9044-314B-838E-27ED821D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13"/>
          <a:stretch/>
        </p:blipFill>
        <p:spPr>
          <a:xfrm>
            <a:off x="1488918" y="504497"/>
            <a:ext cx="8971006" cy="5591357"/>
          </a:xfrm>
        </p:spPr>
      </p:pic>
    </p:spTree>
    <p:extLst>
      <p:ext uri="{BB962C8B-B14F-4D97-AF65-F5344CB8AC3E}">
        <p14:creationId xmlns:p14="http://schemas.microsoft.com/office/powerpoint/2010/main" val="33430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249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Molecules &amp; Joints</vt:lpstr>
      <vt:lpstr>Bioinformatics 101</vt:lpstr>
      <vt:lpstr>Goal</vt:lpstr>
      <vt:lpstr>The model</vt:lpstr>
      <vt:lpstr>Finding the best virtual bonds</vt:lpstr>
      <vt:lpstr>Joint structure</vt:lpstr>
      <vt:lpstr>Joint structure</vt:lpstr>
      <vt:lpstr>Results</vt:lpstr>
      <vt:lpstr>PowerPoint Presentation</vt:lpstr>
      <vt:lpstr>PowerPoint Presentation</vt:lpstr>
      <vt:lpstr>PowerPoint Presentation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Molecules &amp; Joints</dc:title>
  <dc:creator>Uri Avron</dc:creator>
  <cp:lastModifiedBy>Uri Avron</cp:lastModifiedBy>
  <cp:revision>14</cp:revision>
  <dcterms:created xsi:type="dcterms:W3CDTF">2019-01-03T17:46:32Z</dcterms:created>
  <dcterms:modified xsi:type="dcterms:W3CDTF">2019-01-03T19:26:59Z</dcterms:modified>
</cp:coreProperties>
</file>