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073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224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36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16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6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5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65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0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36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59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01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97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7a67b856cdb5790264865564e8aa5d150bc5a797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e17e92f716578e67ffe98083e49cc9129ed71c80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b54e4e81761b38acad6c325ac09c759c53930c9c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e7e7cf6e5ab2676400667261b955f193d8a82b37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45fe63ba019f7d1f297320a9b127f635a0402588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b54e4e81761b38acad6c325ac09c759c53930c9c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c20b9f7891f39f834d0048cd691ae5f3d2d3c846/Data%20Collection%20Api%20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iel2103/Applied_Data_Science_Capstone/blob/7a67b856cdb5790264865564e8aa5d150bc5a797/Data%20Collection%20with%20Web%20Scraping.ipynb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6443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Perez F. Uriel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https://github.com/uriel2103/Applied_Data_Science_Capstone.git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s-MX" sz="2400" spc="130" dirty="0">
                <a:solidFill>
                  <a:srgbClr val="616E52"/>
                </a:solidFill>
                <a:latin typeface="Arial"/>
                <a:cs typeface="Arial"/>
              </a:rPr>
              <a:t>08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s-MX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s-MX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1" y="1805171"/>
            <a:ext cx="11734799" cy="520501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s-MX" sz="2000" dirty="0">
                <a:latin typeface="Carlito"/>
                <a:cs typeface="Carlito"/>
                <a:hlinkClick r:id="rId2"/>
              </a:rPr>
              <a:t>https://github.com/uriel2103/Applied_Data_Science_Capstone/blob/7a67b856cdb5790264865564e8aa5d150bc5a797/Data%20wrangling%20.ipynb</a:t>
            </a:r>
            <a:endParaRPr lang="es-MX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s-MX" sz="2000" dirty="0">
                <a:latin typeface="Carlito"/>
                <a:cs typeface="Carlito"/>
                <a:hlinkClick r:id="rId2"/>
              </a:rPr>
              <a:t>https://github.com/uriel2103/Applied_Data_Science_Capstone/blob/e17e92f716578e67ffe98083e49cc9129ed71c80/EDA%20with%20Visualization.ipynb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s-MX" sz="2000" dirty="0">
                <a:latin typeface="Carlito"/>
                <a:cs typeface="Carlito"/>
                <a:hlinkClick r:id="rId2"/>
              </a:rPr>
              <a:t>https://github.com/uriel2103/Applied_Data_Science_Capstone/blob/b54e4e81761b38acad6c325ac09c759c53930c9c/EDA%20with%20SQL.ipynb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s-MX" sz="2000" dirty="0">
                <a:latin typeface="Carlito"/>
                <a:cs typeface="Carlito"/>
                <a:hlinkClick r:id="rId2"/>
              </a:rPr>
              <a:t>https://github.com/uriel2103/Applied_Data_Science_Capstone/blob/e7e7cf6e5ab2676400667261b955f193d8a82b37/Interactive%20Visual%20Analytics%20with%20Folium.ipynb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4627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s-MX" sz="2000" dirty="0">
                <a:latin typeface="Carlito"/>
                <a:cs typeface="Carlito"/>
                <a:hlinkClick r:id="rId2"/>
              </a:rPr>
              <a:t>https://github.com/uriel2103/Applied_Data_Science_Capstone/blob/45fe63ba019f7d1f297320a9b127f635a0402588/spacex_dash_app.py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https://github.com/uriel2103/Applied_Data_Science_Capstone/blob/b54e4e81761b38acad6c325ac09c759c53930c9c/Machine%20Learning%20Prediction.ipynb</a:t>
            </a:r>
            <a:endParaRPr lang="es-MX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1">
              <a:lumMod val="75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1">
              <a:lumMod val="75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1">
              <a:lumMod val="75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1">
              <a:lumMod val="75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415" y="312901"/>
            <a:ext cx="10058400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s-MX"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s-MX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370" dirty="0" err="1">
                <a:uFill>
                  <a:solidFill>
                    <a:srgbClr val="7D7D7D"/>
                  </a:solidFill>
                </a:uFill>
              </a:rPr>
              <a:t>Summary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715000" cy="441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C1142C-477E-B0D7-0EB3-B41CA58A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heavy" spc="-370" dirty="0" err="1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s-MX" u="heavy" spc="-37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lang="es-MX"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305" dirty="0" err="1">
                <a:uFill>
                  <a:solidFill>
                    <a:srgbClr val="7D7D7D"/>
                  </a:solidFill>
                </a:uFill>
              </a:rPr>
              <a:t>Locations</a:t>
            </a:r>
            <a:endParaRPr lang="es-MX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8FF997-CCC9-64CA-DD84-68857137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heavy" spc="-320" dirty="0">
                <a:uFill>
                  <a:solidFill>
                    <a:srgbClr val="7D7D7D"/>
                  </a:solidFill>
                </a:uFill>
              </a:rPr>
              <a:t>Color-</a:t>
            </a:r>
            <a:r>
              <a:rPr lang="es-MX" u="heavy" spc="-320" dirty="0" err="1">
                <a:uFill>
                  <a:solidFill>
                    <a:srgbClr val="7D7D7D"/>
                  </a:solidFill>
                </a:uFill>
              </a:rPr>
              <a:t>Coded</a:t>
            </a:r>
            <a:r>
              <a:rPr lang="es-MX" u="heavy" spc="-3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370" dirty="0" err="1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s-MX"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270" dirty="0" err="1">
                <a:uFill>
                  <a:solidFill>
                    <a:srgbClr val="7D7D7D"/>
                  </a:solidFill>
                </a:uFill>
              </a:rPr>
              <a:t>Markers</a:t>
            </a:r>
            <a:endParaRPr lang="es-MX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ítulo 9">
            <a:extLst>
              <a:ext uri="{FF2B5EF4-FFF2-40B4-BE49-F238E27FC236}">
                <a16:creationId xmlns:a16="http://schemas.microsoft.com/office/drawing/2014/main" id="{708266A8-F89E-5A1A-AA86-2D0E632A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lang="es-MX" u="heavy" spc="-270" dirty="0" err="1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lang="es-MX"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MX" u="heavy" spc="-260" dirty="0" err="1">
                <a:uFill>
                  <a:solidFill>
                    <a:srgbClr val="7D7D7D"/>
                  </a:solidFill>
                </a:uFill>
              </a:rPr>
              <a:t>Proximities</a:t>
            </a:r>
            <a:endParaRPr lang="es-MX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E427BFE-75DC-A6FA-9177-1E71E1F8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US"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  <a:endParaRPr lang="es-MX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6C140934-66D1-AB1E-278F-F92EEC87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lang="en-US"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lang="en-US"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lang="en-US"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US"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325" dirty="0">
                <a:uFill>
                  <a:solidFill>
                    <a:srgbClr val="7D7D7D"/>
                  </a:solidFill>
                </a:uFill>
              </a:rPr>
              <a:t>Sit</a:t>
            </a:r>
            <a:endParaRPr lang="es-MX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BE3420C-C722-C943-1510-2964D41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85" dirty="0"/>
              <a:t>Payload </a:t>
            </a:r>
            <a:r>
              <a:rPr lang="en-US" spc="-390" dirty="0"/>
              <a:t>Mass </a:t>
            </a:r>
            <a:r>
              <a:rPr lang="en-US" spc="-365" dirty="0"/>
              <a:t>vs. </a:t>
            </a:r>
            <a:r>
              <a:rPr lang="en-US" spc="-520" dirty="0"/>
              <a:t>Success </a:t>
            </a:r>
            <a:r>
              <a:rPr lang="en-US" spc="-365" dirty="0"/>
              <a:t>vs. </a:t>
            </a:r>
            <a:r>
              <a:rPr lang="en-US" spc="-270" dirty="0"/>
              <a:t>Booster  </a:t>
            </a:r>
            <a:r>
              <a:rPr lang="en-US"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lang="en-US"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330" dirty="0">
                <a:uFill>
                  <a:solidFill>
                    <a:srgbClr val="7D7D7D"/>
                  </a:solidFill>
                </a:uFill>
              </a:rPr>
              <a:t>Category</a:t>
            </a:r>
            <a:endParaRPr lang="es-MX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149836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600" spc="-385" dirty="0"/>
              <a:t>Predictive</a:t>
            </a:r>
            <a:r>
              <a:rPr sz="6600" spc="-750" dirty="0"/>
              <a:t> </a:t>
            </a:r>
            <a:r>
              <a:rPr sz="6600" spc="-570" dirty="0"/>
              <a:t>Analysis  </a:t>
            </a:r>
            <a:r>
              <a:rPr sz="66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419194"/>
            <a:ext cx="423418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7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pc="-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78638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1">
              <a:lumMod val="75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chemeClr val="accent1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chemeClr val="accent1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chemeClr val="accent1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chemeClr val="accent1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chemeClr val="accent1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chemeClr val="accent1">
              <a:lumMod val="75000"/>
            </a:schemeClr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5C72770-0B0A-9008-8742-6E5D94A38F6A}"/>
              </a:ext>
            </a:extLst>
          </p:cNvPr>
          <p:cNvSpPr txBox="1"/>
          <p:nvPr/>
        </p:nvSpPr>
        <p:spPr>
          <a:xfrm>
            <a:off x="304800" y="5221222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https://github.com/uriel2103/Applied_Data_Science_Capstone/blob/c20b9f7891f39f834d0048cd691ae5f3d2d3c846/Data%20Collection%20Api%20.ipynb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2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chemeClr val="accent2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2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2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chemeClr val="accent2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chemeClr val="accent2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2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32087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2"/>
              </a:rPr>
              <a:t>https://github.com/uriel2103/Applied_Data_Science_Capstone/blob/7a67b856cdb5790264865564e8aa5d150bc5a797/Data%20Collection%20with%20Web%20Scraping.ipynb</a:t>
            </a: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2857</Words>
  <Application>Microsoft Office PowerPoint</Application>
  <PresentationFormat>Panorámica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Calibri Light</vt:lpstr>
      <vt:lpstr>Carlito</vt:lpstr>
      <vt:lpstr>Retrospección</vt:lpstr>
      <vt:lpstr>Presentación de PowerPoint</vt:lpstr>
      <vt:lpstr>Outline </vt:lpstr>
      <vt:lpstr>Executive Summary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</vt:lpstr>
      <vt:lpstr>Color-Coded Launch Markers</vt:lpstr>
      <vt:lpstr>Key Location Proximities</vt:lpstr>
      <vt:lpstr>Build a Dashboard with  Plotly Dash</vt:lpstr>
      <vt:lpstr>Successful Launches Across Launch Sites</vt:lpstr>
      <vt:lpstr>Highest Success Rate Launch Sit</vt:lpstr>
      <vt:lpstr>Payload Mass vs. Success vs. Booster  Version Category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Uriel Perez Flores</dc:creator>
  <cp:lastModifiedBy>uriel antonio perez flores</cp:lastModifiedBy>
  <cp:revision>3</cp:revision>
  <dcterms:created xsi:type="dcterms:W3CDTF">2021-08-26T16:53:12Z</dcterms:created>
  <dcterms:modified xsi:type="dcterms:W3CDTF">2024-01-08T19:40:33Z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