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D914EA4-E8AF-45A2-B193-6B1B64C45A02}" type="datetimeFigureOut">
              <a:rPr lang="en-IL" smtClean="0"/>
              <a:t>27/04/2022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5A2F40A-20DC-4A68-93ED-AEC4C763F6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3204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4EA4-E8AF-45A2-B193-6B1B64C45A02}" type="datetimeFigureOut">
              <a:rPr lang="en-IL" smtClean="0"/>
              <a:t>27/04/2022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F40A-20DC-4A68-93ED-AEC4C763F6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9515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4EA4-E8AF-45A2-B193-6B1B64C45A02}" type="datetimeFigureOut">
              <a:rPr lang="en-IL" smtClean="0"/>
              <a:t>27/04/2022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F40A-20DC-4A68-93ED-AEC4C763F6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7686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4EA4-E8AF-45A2-B193-6B1B64C45A02}" type="datetimeFigureOut">
              <a:rPr lang="en-IL" smtClean="0"/>
              <a:t>27/04/2022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F40A-20DC-4A68-93ED-AEC4C763F6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04752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4EA4-E8AF-45A2-B193-6B1B64C45A02}" type="datetimeFigureOut">
              <a:rPr lang="en-IL" smtClean="0"/>
              <a:t>27/04/2022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F40A-20DC-4A68-93ED-AEC4C763F6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56909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4EA4-E8AF-45A2-B193-6B1B64C45A02}" type="datetimeFigureOut">
              <a:rPr lang="en-IL" smtClean="0"/>
              <a:t>27/04/2022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F40A-20DC-4A68-93ED-AEC4C763F6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0455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4EA4-E8AF-45A2-B193-6B1B64C45A02}" type="datetimeFigureOut">
              <a:rPr lang="en-IL" smtClean="0"/>
              <a:t>27/04/2022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F40A-20DC-4A68-93ED-AEC4C763F6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8688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4EA4-E8AF-45A2-B193-6B1B64C45A02}" type="datetimeFigureOut">
              <a:rPr lang="en-IL" smtClean="0"/>
              <a:t>27/04/2022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F40A-20DC-4A68-93ED-AEC4C763F6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4321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4EA4-E8AF-45A2-B193-6B1B64C45A02}" type="datetimeFigureOut">
              <a:rPr lang="en-IL" smtClean="0"/>
              <a:t>27/04/2022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F40A-20DC-4A68-93ED-AEC4C763F6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2370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4EA4-E8AF-45A2-B193-6B1B64C45A02}" type="datetimeFigureOut">
              <a:rPr lang="en-IL" smtClean="0"/>
              <a:t>27/04/2022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5A2F40A-20DC-4A68-93ED-AEC4C763F6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3701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D914EA4-E8AF-45A2-B193-6B1B64C45A02}" type="datetimeFigureOut">
              <a:rPr lang="en-IL" smtClean="0"/>
              <a:t>27/04/2022</a:t>
            </a:fld>
            <a:endParaRPr lang="en-I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5A2F40A-20DC-4A68-93ED-AEC4C763F6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36417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D914EA4-E8AF-45A2-B193-6B1B64C45A02}" type="datetimeFigureOut">
              <a:rPr lang="en-IL" smtClean="0"/>
              <a:t>27/04/2022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65A2F40A-20DC-4A68-93ED-AEC4C763F6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13975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4FCE16AC-4503-442F-94A6-2AAA599EDEAC}"/>
              </a:ext>
            </a:extLst>
          </p:cNvPr>
          <p:cNvGrpSpPr/>
          <p:nvPr/>
        </p:nvGrpSpPr>
        <p:grpSpPr>
          <a:xfrm>
            <a:off x="3565066" y="685987"/>
            <a:ext cx="1607976" cy="1795718"/>
            <a:chOff x="578498" y="578498"/>
            <a:chExt cx="1838131" cy="2083032"/>
          </a:xfrm>
        </p:grpSpPr>
        <p:sp>
          <p:nvSpPr>
            <p:cNvPr id="11" name="תיבת טקסט 10">
              <a:extLst>
                <a:ext uri="{FF2B5EF4-FFF2-40B4-BE49-F238E27FC236}">
                  <a16:creationId xmlns:a16="http://schemas.microsoft.com/office/drawing/2014/main" id="{DCF7701B-9E79-4F0E-9439-24CF40E7A625}"/>
                </a:ext>
              </a:extLst>
            </p:cNvPr>
            <p:cNvSpPr txBox="1"/>
            <p:nvPr/>
          </p:nvSpPr>
          <p:spPr>
            <a:xfrm>
              <a:off x="578498" y="578498"/>
              <a:ext cx="1838131" cy="369332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28575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/>
                <a:t>Player</a:t>
              </a:r>
              <a:endParaRPr lang="en-IL" dirty="0"/>
            </a:p>
          </p:txBody>
        </p:sp>
        <p:sp>
          <p:nvSpPr>
            <p:cNvPr id="12" name="תיבת טקסט 11">
              <a:extLst>
                <a:ext uri="{FF2B5EF4-FFF2-40B4-BE49-F238E27FC236}">
                  <a16:creationId xmlns:a16="http://schemas.microsoft.com/office/drawing/2014/main" id="{62C7CF9A-20AC-4EBA-BD6F-8A907DAD2FEB}"/>
                </a:ext>
              </a:extLst>
            </p:cNvPr>
            <p:cNvSpPr txBox="1"/>
            <p:nvPr/>
          </p:nvSpPr>
          <p:spPr>
            <a:xfrm>
              <a:off x="578498" y="947830"/>
              <a:ext cx="1838131" cy="17137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 err="1"/>
                <a:t>Parametrs</a:t>
              </a:r>
              <a:r>
                <a:rPr lang="he-IL" b="1" dirty="0"/>
                <a:t>: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dirty="0"/>
                <a:t>name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dirty="0"/>
                <a:t>Fighter</a:t>
              </a:r>
              <a:endParaRPr lang="he-IL" dirty="0"/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endParaRPr lang="he-IL" dirty="0"/>
            </a:p>
            <a:p>
              <a:pPr algn="l"/>
              <a:r>
                <a:rPr lang="en-US" b="1" dirty="0"/>
                <a:t>Functions:</a:t>
              </a:r>
              <a:endParaRPr lang="he-IL" b="1" dirty="0"/>
            </a:p>
          </p:txBody>
        </p:sp>
      </p:grpSp>
      <p:grpSp>
        <p:nvGrpSpPr>
          <p:cNvPr id="13" name="קבוצה 12">
            <a:extLst>
              <a:ext uri="{FF2B5EF4-FFF2-40B4-BE49-F238E27FC236}">
                <a16:creationId xmlns:a16="http://schemas.microsoft.com/office/drawing/2014/main" id="{27332F95-87E1-4987-8A4E-DD28BF058176}"/>
              </a:ext>
            </a:extLst>
          </p:cNvPr>
          <p:cNvGrpSpPr/>
          <p:nvPr/>
        </p:nvGrpSpPr>
        <p:grpSpPr>
          <a:xfrm>
            <a:off x="3264160" y="2670803"/>
            <a:ext cx="2295330" cy="3457710"/>
            <a:chOff x="578498" y="578498"/>
            <a:chExt cx="1838132" cy="4010944"/>
          </a:xfrm>
        </p:grpSpPr>
        <p:sp>
          <p:nvSpPr>
            <p:cNvPr id="14" name="תיבת טקסט 13">
              <a:extLst>
                <a:ext uri="{FF2B5EF4-FFF2-40B4-BE49-F238E27FC236}">
                  <a16:creationId xmlns:a16="http://schemas.microsoft.com/office/drawing/2014/main" id="{64499923-CF05-4897-B3D9-A9F865E55ADA}"/>
                </a:ext>
              </a:extLst>
            </p:cNvPr>
            <p:cNvSpPr txBox="1"/>
            <p:nvPr/>
          </p:nvSpPr>
          <p:spPr>
            <a:xfrm>
              <a:off x="578499" y="578498"/>
              <a:ext cx="1838131" cy="428425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28575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/>
                <a:t>Fighter(abs)		</a:t>
              </a:r>
              <a:endParaRPr lang="en-IL" dirty="0"/>
            </a:p>
          </p:txBody>
        </p:sp>
        <p:sp>
          <p:nvSpPr>
            <p:cNvPr id="15" name="תיבת טקסט 14">
              <a:extLst>
                <a:ext uri="{FF2B5EF4-FFF2-40B4-BE49-F238E27FC236}">
                  <a16:creationId xmlns:a16="http://schemas.microsoft.com/office/drawing/2014/main" id="{DAD8E69D-32A2-4C7F-864F-D6C3C1FD3E01}"/>
                </a:ext>
              </a:extLst>
            </p:cNvPr>
            <p:cNvSpPr txBox="1"/>
            <p:nvPr/>
          </p:nvSpPr>
          <p:spPr>
            <a:xfrm>
              <a:off x="578498" y="947830"/>
              <a:ext cx="1838131" cy="364161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/>
                <a:t>Properties</a:t>
              </a:r>
              <a:r>
                <a:rPr lang="he-IL" b="1" dirty="0"/>
                <a:t>: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dirty="0"/>
                <a:t>hp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dirty="0"/>
                <a:t>Strength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dirty="0"/>
                <a:t>Stamina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dirty="0"/>
                <a:t>Safe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dirty="0" err="1"/>
                <a:t>Optional_moves</a:t>
              </a:r>
              <a:r>
                <a:rPr lang="en-US" dirty="0"/>
                <a:t> : Move[]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endParaRPr lang="he-IL" dirty="0"/>
            </a:p>
            <a:p>
              <a:pPr algn="l"/>
              <a:r>
                <a:rPr lang="en-US" b="1" dirty="0"/>
                <a:t>Functions: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dirty="0" err="1"/>
                <a:t>Add_special_move</a:t>
              </a:r>
              <a:r>
                <a:rPr lang="en-US" dirty="0"/>
                <a:t>(abs)</a:t>
              </a:r>
              <a:endParaRPr lang="he-IL" dirty="0"/>
            </a:p>
          </p:txBody>
        </p:sp>
      </p:grpSp>
      <p:grpSp>
        <p:nvGrpSpPr>
          <p:cNvPr id="19" name="קבוצה 18">
            <a:extLst>
              <a:ext uri="{FF2B5EF4-FFF2-40B4-BE49-F238E27FC236}">
                <a16:creationId xmlns:a16="http://schemas.microsoft.com/office/drawing/2014/main" id="{F33C8847-6995-4D52-8A88-BADC014647EF}"/>
              </a:ext>
            </a:extLst>
          </p:cNvPr>
          <p:cNvGrpSpPr/>
          <p:nvPr/>
        </p:nvGrpSpPr>
        <p:grpSpPr>
          <a:xfrm>
            <a:off x="9678955" y="5261249"/>
            <a:ext cx="2404188" cy="1518720"/>
            <a:chOff x="578498" y="578498"/>
            <a:chExt cx="1838131" cy="1761712"/>
          </a:xfrm>
        </p:grpSpPr>
        <p:sp>
          <p:nvSpPr>
            <p:cNvPr id="20" name="תיבת טקסט 19">
              <a:extLst>
                <a:ext uri="{FF2B5EF4-FFF2-40B4-BE49-F238E27FC236}">
                  <a16:creationId xmlns:a16="http://schemas.microsoft.com/office/drawing/2014/main" id="{861D480F-A772-4272-B8A6-9F9FA0393CEB}"/>
                </a:ext>
              </a:extLst>
            </p:cNvPr>
            <p:cNvSpPr txBox="1"/>
            <p:nvPr/>
          </p:nvSpPr>
          <p:spPr>
            <a:xfrm>
              <a:off x="578498" y="578498"/>
              <a:ext cx="1838131" cy="42842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28575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 err="1"/>
                <a:t>Rahamim_move</a:t>
              </a:r>
              <a:r>
                <a:rPr lang="en-US" dirty="0"/>
                <a:t>(Move)</a:t>
              </a:r>
              <a:endParaRPr lang="en-IL" dirty="0"/>
            </a:p>
          </p:txBody>
        </p:sp>
        <p:sp>
          <p:nvSpPr>
            <p:cNvPr id="21" name="תיבת טקסט 20">
              <a:extLst>
                <a:ext uri="{FF2B5EF4-FFF2-40B4-BE49-F238E27FC236}">
                  <a16:creationId xmlns:a16="http://schemas.microsoft.com/office/drawing/2014/main" id="{38675AB3-5F0A-4A35-BE23-3EC648BC8EB0}"/>
                </a:ext>
              </a:extLst>
            </p:cNvPr>
            <p:cNvSpPr txBox="1"/>
            <p:nvPr/>
          </p:nvSpPr>
          <p:spPr>
            <a:xfrm>
              <a:off x="578498" y="947830"/>
              <a:ext cx="1838131" cy="13923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 err="1"/>
                <a:t>Parametrs</a:t>
              </a:r>
              <a:r>
                <a:rPr lang="he-IL" b="1" dirty="0"/>
                <a:t>:</a:t>
              </a:r>
              <a:endParaRPr lang="he-IL" dirty="0"/>
            </a:p>
            <a:p>
              <a:pPr algn="l"/>
              <a:r>
                <a:rPr lang="en-US" b="1" dirty="0"/>
                <a:t>Functions: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dirty="0" err="1"/>
                <a:t>Choose_move</a:t>
              </a:r>
              <a:r>
                <a:rPr lang="en-US" dirty="0"/>
                <a:t>()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dirty="0" err="1"/>
                <a:t>Play_move</a:t>
              </a:r>
              <a:r>
                <a:rPr lang="en-US" dirty="0"/>
                <a:t>()</a:t>
              </a:r>
              <a:endParaRPr lang="he-IL" dirty="0"/>
            </a:p>
          </p:txBody>
        </p:sp>
      </p:grpSp>
      <p:grpSp>
        <p:nvGrpSpPr>
          <p:cNvPr id="22" name="קבוצה 21">
            <a:extLst>
              <a:ext uri="{FF2B5EF4-FFF2-40B4-BE49-F238E27FC236}">
                <a16:creationId xmlns:a16="http://schemas.microsoft.com/office/drawing/2014/main" id="{9D92F3CC-EF3C-4A4C-8F60-86C92413D673}"/>
              </a:ext>
            </a:extLst>
          </p:cNvPr>
          <p:cNvGrpSpPr/>
          <p:nvPr/>
        </p:nvGrpSpPr>
        <p:grpSpPr>
          <a:xfrm>
            <a:off x="6394571" y="401215"/>
            <a:ext cx="2806952" cy="3419318"/>
            <a:chOff x="578498" y="578498"/>
            <a:chExt cx="1838131" cy="5662192"/>
          </a:xfrm>
        </p:grpSpPr>
        <p:sp>
          <p:nvSpPr>
            <p:cNvPr id="23" name="תיבת טקסט 22">
              <a:extLst>
                <a:ext uri="{FF2B5EF4-FFF2-40B4-BE49-F238E27FC236}">
                  <a16:creationId xmlns:a16="http://schemas.microsoft.com/office/drawing/2014/main" id="{E8B01BE8-E842-4FC4-8C9B-54368247824F}"/>
                </a:ext>
              </a:extLst>
            </p:cNvPr>
            <p:cNvSpPr txBox="1"/>
            <p:nvPr/>
          </p:nvSpPr>
          <p:spPr>
            <a:xfrm>
              <a:off x="578498" y="578498"/>
              <a:ext cx="1838131" cy="107028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28575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/>
                <a:t>Move (abs)		</a:t>
              </a:r>
            </a:p>
            <a:p>
              <a:pPr algn="l"/>
              <a:endParaRPr lang="en-IL" dirty="0"/>
            </a:p>
          </p:txBody>
        </p:sp>
        <p:sp>
          <p:nvSpPr>
            <p:cNvPr id="24" name="תיבת טקסט 23">
              <a:extLst>
                <a:ext uri="{FF2B5EF4-FFF2-40B4-BE49-F238E27FC236}">
                  <a16:creationId xmlns:a16="http://schemas.microsoft.com/office/drawing/2014/main" id="{BD97B4A9-6837-48A8-8D16-AE323F68620E}"/>
                </a:ext>
              </a:extLst>
            </p:cNvPr>
            <p:cNvSpPr txBox="1"/>
            <p:nvPr/>
          </p:nvSpPr>
          <p:spPr>
            <a:xfrm>
              <a:off x="578498" y="1195055"/>
              <a:ext cx="1838131" cy="504563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b="1" dirty="0" err="1"/>
                <a:t>Parametrs</a:t>
              </a:r>
              <a:r>
                <a:rPr lang="he-IL" sz="1600" b="1" dirty="0"/>
                <a:t>: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600" dirty="0"/>
                <a:t>Type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600" dirty="0"/>
                <a:t>Name  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600" b="1" dirty="0">
                  <a:solidFill>
                    <a:srgbClr val="FF0000"/>
                  </a:solidFill>
                </a:rPr>
                <a:t>Parameters: Players[]???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algn="l"/>
              <a:r>
                <a:rPr lang="en-US" sz="1600" b="1" dirty="0"/>
                <a:t>Functions: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600" dirty="0" err="1"/>
                <a:t>Choose_move</a:t>
              </a:r>
              <a:br>
                <a:rPr lang="en-US" sz="1600" dirty="0"/>
              </a:br>
              <a:r>
                <a:rPr lang="en-US" sz="1600" dirty="0"/>
                <a:t>(</a:t>
              </a:r>
              <a:r>
                <a:rPr lang="en-US" sz="1600" dirty="0" err="1"/>
                <a:t>GameState</a:t>
              </a:r>
              <a:r>
                <a:rPr lang="en-US" sz="1600" dirty="0"/>
                <a:t>)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600" dirty="0" err="1"/>
                <a:t>Play_move</a:t>
              </a:r>
              <a:r>
                <a:rPr lang="en-US" sz="1600" dirty="0"/>
                <a:t> [abs](</a:t>
              </a:r>
              <a:r>
                <a:rPr lang="en-US" sz="1600" dirty="0" err="1"/>
                <a:t>GameState</a:t>
              </a:r>
              <a:r>
                <a:rPr lang="en-US" sz="1600" dirty="0"/>
                <a:t>)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600" dirty="0" err="1"/>
                <a:t>Get_victim</a:t>
              </a:r>
              <a:r>
                <a:rPr lang="en-US" sz="1600" dirty="0"/>
                <a:t>(</a:t>
              </a:r>
              <a:r>
                <a:rPr lang="en-US" sz="1600" dirty="0" err="1"/>
                <a:t>GameState</a:t>
              </a:r>
              <a:r>
                <a:rPr lang="en-US" sz="1600" dirty="0"/>
                <a:t>)</a:t>
              </a:r>
            </a:p>
          </p:txBody>
        </p:sp>
      </p:grpSp>
      <p:grpSp>
        <p:nvGrpSpPr>
          <p:cNvPr id="25" name="קבוצה 24">
            <a:extLst>
              <a:ext uri="{FF2B5EF4-FFF2-40B4-BE49-F238E27FC236}">
                <a16:creationId xmlns:a16="http://schemas.microsoft.com/office/drawing/2014/main" id="{B8FACD1C-C682-42B6-9331-64D50F04DB3A}"/>
              </a:ext>
            </a:extLst>
          </p:cNvPr>
          <p:cNvGrpSpPr/>
          <p:nvPr/>
        </p:nvGrpSpPr>
        <p:grpSpPr>
          <a:xfrm>
            <a:off x="9825135" y="208980"/>
            <a:ext cx="1838130" cy="1518719"/>
            <a:chOff x="578498" y="578498"/>
            <a:chExt cx="1838131" cy="1761714"/>
          </a:xfrm>
        </p:grpSpPr>
        <p:sp>
          <p:nvSpPr>
            <p:cNvPr id="26" name="תיבת טקסט 25">
              <a:extLst>
                <a:ext uri="{FF2B5EF4-FFF2-40B4-BE49-F238E27FC236}">
                  <a16:creationId xmlns:a16="http://schemas.microsoft.com/office/drawing/2014/main" id="{D98A5407-E025-42BB-AE1B-02A59FFBFF87}"/>
                </a:ext>
              </a:extLst>
            </p:cNvPr>
            <p:cNvSpPr txBox="1"/>
            <p:nvPr/>
          </p:nvSpPr>
          <p:spPr>
            <a:xfrm>
              <a:off x="578498" y="578498"/>
              <a:ext cx="1838131" cy="428425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28575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/>
                <a:t>Type (Enum)</a:t>
              </a:r>
              <a:endParaRPr lang="en-IL" dirty="0"/>
            </a:p>
          </p:txBody>
        </p:sp>
        <p:sp>
          <p:nvSpPr>
            <p:cNvPr id="27" name="תיבת טקסט 26">
              <a:extLst>
                <a:ext uri="{FF2B5EF4-FFF2-40B4-BE49-F238E27FC236}">
                  <a16:creationId xmlns:a16="http://schemas.microsoft.com/office/drawing/2014/main" id="{AE355BB7-29CE-4A31-956D-82D49C9DE1D3}"/>
                </a:ext>
              </a:extLst>
            </p:cNvPr>
            <p:cNvSpPr txBox="1"/>
            <p:nvPr/>
          </p:nvSpPr>
          <p:spPr>
            <a:xfrm>
              <a:off x="578498" y="947830"/>
              <a:ext cx="1838131" cy="13923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dirty="0" err="1"/>
                <a:t>singel_move</a:t>
              </a:r>
              <a:endParaRPr lang="en-US" dirty="0"/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dirty="0" err="1"/>
                <a:t>duel_move</a:t>
              </a:r>
              <a:endParaRPr lang="en-US" dirty="0"/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dirty="0" err="1"/>
                <a:t>general_move</a:t>
              </a:r>
              <a:endParaRPr lang="en-US" dirty="0"/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dirty="0" err="1"/>
                <a:t>Without_me</a:t>
              </a:r>
              <a:endParaRPr lang="he-IL" dirty="0"/>
            </a:p>
          </p:txBody>
        </p:sp>
      </p:grpSp>
      <p:grpSp>
        <p:nvGrpSpPr>
          <p:cNvPr id="28" name="קבוצה 27">
            <a:extLst>
              <a:ext uri="{FF2B5EF4-FFF2-40B4-BE49-F238E27FC236}">
                <a16:creationId xmlns:a16="http://schemas.microsoft.com/office/drawing/2014/main" id="{E34ACCF5-04A4-4414-B264-3ACC3A8FE83F}"/>
              </a:ext>
            </a:extLst>
          </p:cNvPr>
          <p:cNvGrpSpPr/>
          <p:nvPr/>
        </p:nvGrpSpPr>
        <p:grpSpPr>
          <a:xfrm>
            <a:off x="7522424" y="5274332"/>
            <a:ext cx="2074503" cy="1518720"/>
            <a:chOff x="578498" y="578498"/>
            <a:chExt cx="1838131" cy="1761712"/>
          </a:xfrm>
        </p:grpSpPr>
        <p:sp>
          <p:nvSpPr>
            <p:cNvPr id="29" name="תיבת טקסט 28">
              <a:extLst>
                <a:ext uri="{FF2B5EF4-FFF2-40B4-BE49-F238E27FC236}">
                  <a16:creationId xmlns:a16="http://schemas.microsoft.com/office/drawing/2014/main" id="{318B9B70-0E69-447C-A06E-0D7CDA73E328}"/>
                </a:ext>
              </a:extLst>
            </p:cNvPr>
            <p:cNvSpPr txBox="1"/>
            <p:nvPr/>
          </p:nvSpPr>
          <p:spPr>
            <a:xfrm>
              <a:off x="578498" y="578498"/>
              <a:ext cx="1838131" cy="42842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28575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 err="1"/>
                <a:t>Lital_move</a:t>
              </a:r>
              <a:r>
                <a:rPr lang="en-US" dirty="0"/>
                <a:t>(Move)</a:t>
              </a:r>
              <a:endParaRPr lang="en-IL" dirty="0"/>
            </a:p>
          </p:txBody>
        </p:sp>
        <p:sp>
          <p:nvSpPr>
            <p:cNvPr id="30" name="תיבת טקסט 29">
              <a:extLst>
                <a:ext uri="{FF2B5EF4-FFF2-40B4-BE49-F238E27FC236}">
                  <a16:creationId xmlns:a16="http://schemas.microsoft.com/office/drawing/2014/main" id="{61578260-9928-41EA-8002-5618829A8637}"/>
                </a:ext>
              </a:extLst>
            </p:cNvPr>
            <p:cNvSpPr txBox="1"/>
            <p:nvPr/>
          </p:nvSpPr>
          <p:spPr>
            <a:xfrm>
              <a:off x="578498" y="947830"/>
              <a:ext cx="1838131" cy="13923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 err="1"/>
                <a:t>Parametrs</a:t>
              </a:r>
              <a:r>
                <a:rPr lang="he-IL" b="1" dirty="0"/>
                <a:t>:</a:t>
              </a:r>
              <a:endParaRPr lang="he-IL" dirty="0"/>
            </a:p>
            <a:p>
              <a:pPr algn="l"/>
              <a:r>
                <a:rPr lang="en-US" b="1" dirty="0"/>
                <a:t>Functions: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dirty="0" err="1"/>
                <a:t>Choose_move</a:t>
              </a:r>
              <a:r>
                <a:rPr lang="en-US" dirty="0"/>
                <a:t>()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dirty="0" err="1"/>
                <a:t>Play_move</a:t>
              </a:r>
              <a:r>
                <a:rPr lang="en-US" dirty="0"/>
                <a:t>()</a:t>
              </a:r>
              <a:endParaRPr lang="he-IL" dirty="0"/>
            </a:p>
          </p:txBody>
        </p:sp>
      </p:grpSp>
      <p:grpSp>
        <p:nvGrpSpPr>
          <p:cNvPr id="31" name="קבוצה 30">
            <a:extLst>
              <a:ext uri="{FF2B5EF4-FFF2-40B4-BE49-F238E27FC236}">
                <a16:creationId xmlns:a16="http://schemas.microsoft.com/office/drawing/2014/main" id="{F9020A38-05F7-4192-8877-69BB0B427D34}"/>
              </a:ext>
            </a:extLst>
          </p:cNvPr>
          <p:cNvGrpSpPr/>
          <p:nvPr/>
        </p:nvGrpSpPr>
        <p:grpSpPr>
          <a:xfrm>
            <a:off x="318800" y="201240"/>
            <a:ext cx="2295330" cy="3788650"/>
            <a:chOff x="578498" y="578498"/>
            <a:chExt cx="1838131" cy="6273784"/>
          </a:xfrm>
        </p:grpSpPr>
        <p:sp>
          <p:nvSpPr>
            <p:cNvPr id="32" name="תיבת טקסט 31">
              <a:extLst>
                <a:ext uri="{FF2B5EF4-FFF2-40B4-BE49-F238E27FC236}">
                  <a16:creationId xmlns:a16="http://schemas.microsoft.com/office/drawing/2014/main" id="{91271E46-A435-41D3-AB83-3BEE6C60A3A7}"/>
                </a:ext>
              </a:extLst>
            </p:cNvPr>
            <p:cNvSpPr txBox="1"/>
            <p:nvPr/>
          </p:nvSpPr>
          <p:spPr>
            <a:xfrm>
              <a:off x="578498" y="578498"/>
              <a:ext cx="1838131" cy="1528981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28575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 err="1"/>
                <a:t>Game_manager</a:t>
              </a:r>
              <a:r>
                <a:rPr lang="en-US" dirty="0"/>
                <a:t> 		</a:t>
              </a:r>
            </a:p>
            <a:p>
              <a:pPr algn="l"/>
              <a:endParaRPr lang="en-IL" dirty="0"/>
            </a:p>
          </p:txBody>
        </p:sp>
        <p:sp>
          <p:nvSpPr>
            <p:cNvPr id="33" name="תיבת טקסט 32">
              <a:extLst>
                <a:ext uri="{FF2B5EF4-FFF2-40B4-BE49-F238E27FC236}">
                  <a16:creationId xmlns:a16="http://schemas.microsoft.com/office/drawing/2014/main" id="{45C4AB08-9E19-47B3-88F0-D32BC7891E1A}"/>
                </a:ext>
              </a:extLst>
            </p:cNvPr>
            <p:cNvSpPr txBox="1"/>
            <p:nvPr/>
          </p:nvSpPr>
          <p:spPr>
            <a:xfrm>
              <a:off x="578498" y="1195055"/>
              <a:ext cx="1838131" cy="56572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 err="1"/>
                <a:t>Parametrs</a:t>
              </a:r>
              <a:r>
                <a:rPr lang="he-IL" b="1" dirty="0"/>
                <a:t>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/>
                <a:t>Round_Moves</a:t>
              </a:r>
              <a:r>
                <a:rPr lang="en-US" dirty="0"/>
                <a:t>: Move[] 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dirty="0"/>
                <a:t>Players : Player[]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algn="l"/>
              <a:r>
                <a:rPr lang="en-US" b="1" dirty="0"/>
                <a:t>Functions: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dirty="0" err="1"/>
                <a:t>game_manager</a:t>
              </a:r>
              <a:r>
                <a:rPr lang="en-US" dirty="0"/>
                <a:t>()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dirty="0" err="1"/>
                <a:t>Load_fighters</a:t>
              </a:r>
              <a:endParaRPr lang="en-US" dirty="0"/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dirty="0" err="1"/>
                <a:t>Create_players</a:t>
              </a:r>
              <a:endParaRPr lang="en-US" dirty="0"/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dirty="0"/>
                <a:t>round()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dirty="0" err="1"/>
                <a:t>End_round</a:t>
              </a:r>
              <a:r>
                <a:rPr lang="en-US" dirty="0"/>
                <a:t>()</a:t>
              </a:r>
            </a:p>
          </p:txBody>
        </p:sp>
      </p:grpSp>
      <p:cxnSp>
        <p:nvCxnSpPr>
          <p:cNvPr id="35" name="מחבר: מרפקי 34">
            <a:extLst>
              <a:ext uri="{FF2B5EF4-FFF2-40B4-BE49-F238E27FC236}">
                <a16:creationId xmlns:a16="http://schemas.microsoft.com/office/drawing/2014/main" id="{683420D5-C1D3-46EF-9BB6-359CD40E4454}"/>
              </a:ext>
            </a:extLst>
          </p:cNvPr>
          <p:cNvCxnSpPr>
            <a:cxnSpLocks/>
            <a:endCxn id="11" idx="0"/>
          </p:cNvCxnSpPr>
          <p:nvPr/>
        </p:nvCxnSpPr>
        <p:spPr>
          <a:xfrm flipV="1">
            <a:off x="2320225" y="685987"/>
            <a:ext cx="2048829" cy="597626"/>
          </a:xfrm>
          <a:prstGeom prst="bentConnector4">
            <a:avLst>
              <a:gd name="adj1" fmla="val 30379"/>
              <a:gd name="adj2" fmla="val 13825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: מרפקי 36">
            <a:extLst>
              <a:ext uri="{FF2B5EF4-FFF2-40B4-BE49-F238E27FC236}">
                <a16:creationId xmlns:a16="http://schemas.microsoft.com/office/drawing/2014/main" id="{384234DC-833D-40F6-BF1B-7C380D7F572C}"/>
              </a:ext>
            </a:extLst>
          </p:cNvPr>
          <p:cNvCxnSpPr>
            <a:cxnSpLocks/>
            <a:endCxn id="23" idx="0"/>
          </p:cNvCxnSpPr>
          <p:nvPr/>
        </p:nvCxnSpPr>
        <p:spPr>
          <a:xfrm flipV="1">
            <a:off x="2488183" y="401215"/>
            <a:ext cx="5309864" cy="603162"/>
          </a:xfrm>
          <a:prstGeom prst="bentConnector4">
            <a:avLst>
              <a:gd name="adj1" fmla="val 4451"/>
              <a:gd name="adj2" fmla="val 1379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: מרפקי 42">
            <a:extLst>
              <a:ext uri="{FF2B5EF4-FFF2-40B4-BE49-F238E27FC236}">
                <a16:creationId xmlns:a16="http://schemas.microsoft.com/office/drawing/2014/main" id="{689933D9-4369-41B7-9C92-1A1489F9F1D1}"/>
              </a:ext>
            </a:extLst>
          </p:cNvPr>
          <p:cNvCxnSpPr>
            <a:cxnSpLocks/>
            <a:stCxn id="12" idx="3"/>
            <a:endCxn id="14" idx="0"/>
          </p:cNvCxnSpPr>
          <p:nvPr/>
        </p:nvCxnSpPr>
        <p:spPr>
          <a:xfrm flipH="1">
            <a:off x="4411826" y="1743041"/>
            <a:ext cx="761216" cy="927762"/>
          </a:xfrm>
          <a:prstGeom prst="bentConnector4">
            <a:avLst>
              <a:gd name="adj1" fmla="val -30031"/>
              <a:gd name="adj2" fmla="val 8980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: מרפקי 47">
            <a:extLst>
              <a:ext uri="{FF2B5EF4-FFF2-40B4-BE49-F238E27FC236}">
                <a16:creationId xmlns:a16="http://schemas.microsoft.com/office/drawing/2014/main" id="{A6B07B18-B79E-4631-884E-356A477F48EF}"/>
              </a:ext>
            </a:extLst>
          </p:cNvPr>
          <p:cNvCxnSpPr>
            <a:cxnSpLocks/>
            <a:stCxn id="15" idx="3"/>
            <a:endCxn id="23" idx="0"/>
          </p:cNvCxnSpPr>
          <p:nvPr/>
        </p:nvCxnSpPr>
        <p:spPr>
          <a:xfrm flipV="1">
            <a:off x="5559489" y="401215"/>
            <a:ext cx="2238558" cy="4157638"/>
          </a:xfrm>
          <a:prstGeom prst="bentConnector4">
            <a:avLst>
              <a:gd name="adj1" fmla="val 18652"/>
              <a:gd name="adj2" fmla="val 10549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: מרפקי 51">
            <a:extLst>
              <a:ext uri="{FF2B5EF4-FFF2-40B4-BE49-F238E27FC236}">
                <a16:creationId xmlns:a16="http://schemas.microsoft.com/office/drawing/2014/main" id="{D9E29B8A-66AD-4C40-8523-77D5995248C1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 rot="16200000" flipH="1">
            <a:off x="7451962" y="4166617"/>
            <a:ext cx="1453799" cy="76162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מחבר: מרפקי 54">
            <a:extLst>
              <a:ext uri="{FF2B5EF4-FFF2-40B4-BE49-F238E27FC236}">
                <a16:creationId xmlns:a16="http://schemas.microsoft.com/office/drawing/2014/main" id="{F62F969D-3996-4EDE-AABB-735913F566A4}"/>
              </a:ext>
            </a:extLst>
          </p:cNvPr>
          <p:cNvCxnSpPr>
            <a:cxnSpLocks/>
            <a:stCxn id="24" idx="2"/>
            <a:endCxn id="20" idx="0"/>
          </p:cNvCxnSpPr>
          <p:nvPr/>
        </p:nvCxnSpPr>
        <p:spPr>
          <a:xfrm rot="16200000" flipH="1">
            <a:off x="8619190" y="2999390"/>
            <a:ext cx="1440716" cy="308300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: מרפקי 57">
            <a:extLst>
              <a:ext uri="{FF2B5EF4-FFF2-40B4-BE49-F238E27FC236}">
                <a16:creationId xmlns:a16="http://schemas.microsoft.com/office/drawing/2014/main" id="{EE1FDBDE-9229-48E4-A926-D5583C3406D5}"/>
              </a:ext>
            </a:extLst>
          </p:cNvPr>
          <p:cNvCxnSpPr>
            <a:cxnSpLocks/>
            <a:endCxn id="26" idx="0"/>
          </p:cNvCxnSpPr>
          <p:nvPr/>
        </p:nvCxnSpPr>
        <p:spPr>
          <a:xfrm flipV="1">
            <a:off x="7314413" y="208980"/>
            <a:ext cx="3429787" cy="1048075"/>
          </a:xfrm>
          <a:prstGeom prst="bentConnector4">
            <a:avLst>
              <a:gd name="adj1" fmla="val 63807"/>
              <a:gd name="adj2" fmla="val 12181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קבוצה 62">
            <a:extLst>
              <a:ext uri="{FF2B5EF4-FFF2-40B4-BE49-F238E27FC236}">
                <a16:creationId xmlns:a16="http://schemas.microsoft.com/office/drawing/2014/main" id="{CA8ABD56-0A76-48E7-BBFC-BF3AC409A045}"/>
              </a:ext>
            </a:extLst>
          </p:cNvPr>
          <p:cNvGrpSpPr/>
          <p:nvPr/>
        </p:nvGrpSpPr>
        <p:grpSpPr>
          <a:xfrm>
            <a:off x="5406907" y="5274332"/>
            <a:ext cx="2074503" cy="1518720"/>
            <a:chOff x="578498" y="578498"/>
            <a:chExt cx="1838131" cy="1761712"/>
          </a:xfrm>
        </p:grpSpPr>
        <p:sp>
          <p:nvSpPr>
            <p:cNvPr id="64" name="תיבת טקסט 63">
              <a:extLst>
                <a:ext uri="{FF2B5EF4-FFF2-40B4-BE49-F238E27FC236}">
                  <a16:creationId xmlns:a16="http://schemas.microsoft.com/office/drawing/2014/main" id="{064203A9-1796-4CA0-97B7-238C764140B9}"/>
                </a:ext>
              </a:extLst>
            </p:cNvPr>
            <p:cNvSpPr txBox="1"/>
            <p:nvPr/>
          </p:nvSpPr>
          <p:spPr>
            <a:xfrm>
              <a:off x="578498" y="578498"/>
              <a:ext cx="1838131" cy="42842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28575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/>
                <a:t>Attack(Move)</a:t>
              </a:r>
              <a:endParaRPr lang="en-IL" dirty="0"/>
            </a:p>
          </p:txBody>
        </p:sp>
        <p:sp>
          <p:nvSpPr>
            <p:cNvPr id="65" name="תיבת טקסט 64">
              <a:extLst>
                <a:ext uri="{FF2B5EF4-FFF2-40B4-BE49-F238E27FC236}">
                  <a16:creationId xmlns:a16="http://schemas.microsoft.com/office/drawing/2014/main" id="{BCC28201-FC91-4AFE-B13C-CDFE908AFB7E}"/>
                </a:ext>
              </a:extLst>
            </p:cNvPr>
            <p:cNvSpPr txBox="1"/>
            <p:nvPr/>
          </p:nvSpPr>
          <p:spPr>
            <a:xfrm>
              <a:off x="578498" y="947830"/>
              <a:ext cx="1838131" cy="13923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 err="1"/>
                <a:t>Parametrs</a:t>
              </a:r>
              <a:r>
                <a:rPr lang="he-IL" b="1" dirty="0"/>
                <a:t>:</a:t>
              </a:r>
              <a:endParaRPr lang="he-IL" dirty="0"/>
            </a:p>
            <a:p>
              <a:pPr algn="l"/>
              <a:r>
                <a:rPr lang="en-US" b="1" dirty="0"/>
                <a:t>Functions: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dirty="0" err="1"/>
                <a:t>Choose_move</a:t>
              </a:r>
              <a:r>
                <a:rPr lang="en-US" dirty="0"/>
                <a:t>()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dirty="0" err="1"/>
                <a:t>Play_move</a:t>
              </a:r>
              <a:r>
                <a:rPr lang="en-US" dirty="0"/>
                <a:t>()</a:t>
              </a:r>
              <a:endParaRPr lang="he-IL" dirty="0"/>
            </a:p>
          </p:txBody>
        </p:sp>
      </p:grpSp>
      <p:cxnSp>
        <p:nvCxnSpPr>
          <p:cNvPr id="66" name="מחבר: מרפקי 65">
            <a:extLst>
              <a:ext uri="{FF2B5EF4-FFF2-40B4-BE49-F238E27FC236}">
                <a16:creationId xmlns:a16="http://schemas.microsoft.com/office/drawing/2014/main" id="{1275FB8B-77AB-4D6C-8E30-E21A13684F30}"/>
              </a:ext>
            </a:extLst>
          </p:cNvPr>
          <p:cNvCxnSpPr>
            <a:cxnSpLocks/>
            <a:stCxn id="24" idx="2"/>
            <a:endCxn id="64" idx="0"/>
          </p:cNvCxnSpPr>
          <p:nvPr/>
        </p:nvCxnSpPr>
        <p:spPr>
          <a:xfrm rot="5400000">
            <a:off x="6394204" y="3870488"/>
            <a:ext cx="1453799" cy="13538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קבוצה 68">
            <a:extLst>
              <a:ext uri="{FF2B5EF4-FFF2-40B4-BE49-F238E27FC236}">
                <a16:creationId xmlns:a16="http://schemas.microsoft.com/office/drawing/2014/main" id="{1CC98B61-3BCA-413C-BA36-A8F797EAD732}"/>
              </a:ext>
            </a:extLst>
          </p:cNvPr>
          <p:cNvGrpSpPr/>
          <p:nvPr/>
        </p:nvGrpSpPr>
        <p:grpSpPr>
          <a:xfrm>
            <a:off x="9568542" y="2104065"/>
            <a:ext cx="2295330" cy="1795718"/>
            <a:chOff x="578498" y="578498"/>
            <a:chExt cx="1838132" cy="2083031"/>
          </a:xfrm>
        </p:grpSpPr>
        <p:sp>
          <p:nvSpPr>
            <p:cNvPr id="70" name="תיבת טקסט 69">
              <a:extLst>
                <a:ext uri="{FF2B5EF4-FFF2-40B4-BE49-F238E27FC236}">
                  <a16:creationId xmlns:a16="http://schemas.microsoft.com/office/drawing/2014/main" id="{0B04584E-1468-4B19-B4B7-B62C1CF361A0}"/>
                </a:ext>
              </a:extLst>
            </p:cNvPr>
            <p:cNvSpPr txBox="1"/>
            <p:nvPr/>
          </p:nvSpPr>
          <p:spPr>
            <a:xfrm>
              <a:off x="578499" y="578498"/>
              <a:ext cx="1838131" cy="428425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28575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 err="1"/>
                <a:t>GameState</a:t>
              </a:r>
              <a:r>
                <a:rPr lang="en-US" dirty="0"/>
                <a:t>		</a:t>
              </a:r>
              <a:endParaRPr lang="en-IL" dirty="0"/>
            </a:p>
          </p:txBody>
        </p:sp>
        <p:sp>
          <p:nvSpPr>
            <p:cNvPr id="71" name="תיבת טקסט 70">
              <a:extLst>
                <a:ext uri="{FF2B5EF4-FFF2-40B4-BE49-F238E27FC236}">
                  <a16:creationId xmlns:a16="http://schemas.microsoft.com/office/drawing/2014/main" id="{5B58CE69-3293-4CCE-A4F0-9AF863872FDF}"/>
                </a:ext>
              </a:extLst>
            </p:cNvPr>
            <p:cNvSpPr txBox="1"/>
            <p:nvPr/>
          </p:nvSpPr>
          <p:spPr>
            <a:xfrm>
              <a:off x="578498" y="947830"/>
              <a:ext cx="1838131" cy="171369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/>
                <a:t>Properties</a:t>
              </a:r>
              <a:r>
                <a:rPr lang="he-IL" b="1" dirty="0"/>
                <a:t>: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dirty="0"/>
                <a:t>Players: Player[]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dirty="0" err="1"/>
                <a:t>Curr_player</a:t>
              </a:r>
              <a:r>
                <a:rPr lang="en-US" dirty="0"/>
                <a:t>: Player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endParaRPr lang="he-IL" dirty="0"/>
            </a:p>
            <a:p>
              <a:pPr algn="l"/>
              <a:r>
                <a:rPr lang="en-US" b="1" dirty="0"/>
                <a:t>Functions:</a:t>
              </a:r>
            </a:p>
          </p:txBody>
        </p:sp>
      </p:grpSp>
      <p:cxnSp>
        <p:nvCxnSpPr>
          <p:cNvPr id="72" name="מחבר: מרפקי 71">
            <a:extLst>
              <a:ext uri="{FF2B5EF4-FFF2-40B4-BE49-F238E27FC236}">
                <a16:creationId xmlns:a16="http://schemas.microsoft.com/office/drawing/2014/main" id="{BEA6AC48-5237-42EF-8946-290F2527C26B}"/>
              </a:ext>
            </a:extLst>
          </p:cNvPr>
          <p:cNvCxnSpPr>
            <a:cxnSpLocks/>
            <a:stCxn id="24" idx="3"/>
            <a:endCxn id="70" idx="0"/>
          </p:cNvCxnSpPr>
          <p:nvPr/>
        </p:nvCxnSpPr>
        <p:spPr>
          <a:xfrm flipV="1">
            <a:off x="9201523" y="2104065"/>
            <a:ext cx="1514685" cy="192974"/>
          </a:xfrm>
          <a:prstGeom prst="bentConnector4">
            <a:avLst>
              <a:gd name="adj1" fmla="val 12115"/>
              <a:gd name="adj2" fmla="val 22135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קבוצה 76">
            <a:extLst>
              <a:ext uri="{FF2B5EF4-FFF2-40B4-BE49-F238E27FC236}">
                <a16:creationId xmlns:a16="http://schemas.microsoft.com/office/drawing/2014/main" id="{E1C673D2-57F0-44AC-ABD1-F00D1E22F4DE}"/>
              </a:ext>
            </a:extLst>
          </p:cNvPr>
          <p:cNvGrpSpPr/>
          <p:nvPr/>
        </p:nvGrpSpPr>
        <p:grpSpPr>
          <a:xfrm>
            <a:off x="529114" y="5138040"/>
            <a:ext cx="1791111" cy="1518719"/>
            <a:chOff x="578498" y="578498"/>
            <a:chExt cx="1838131" cy="1761712"/>
          </a:xfrm>
        </p:grpSpPr>
        <p:sp>
          <p:nvSpPr>
            <p:cNvPr id="78" name="תיבת טקסט 77">
              <a:extLst>
                <a:ext uri="{FF2B5EF4-FFF2-40B4-BE49-F238E27FC236}">
                  <a16:creationId xmlns:a16="http://schemas.microsoft.com/office/drawing/2014/main" id="{2D13C5D8-62D4-47AB-B2A8-0F5EADE8C50C}"/>
                </a:ext>
              </a:extLst>
            </p:cNvPr>
            <p:cNvSpPr txBox="1"/>
            <p:nvPr/>
          </p:nvSpPr>
          <p:spPr>
            <a:xfrm>
              <a:off x="578498" y="578498"/>
              <a:ext cx="1838131" cy="42842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28575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 err="1"/>
                <a:t>Rahamim</a:t>
              </a:r>
              <a:r>
                <a:rPr lang="en-US" dirty="0"/>
                <a:t>(Fighter)</a:t>
              </a:r>
              <a:endParaRPr lang="en-IL" dirty="0"/>
            </a:p>
          </p:txBody>
        </p:sp>
        <p:sp>
          <p:nvSpPr>
            <p:cNvPr id="79" name="תיבת טקסט 78">
              <a:extLst>
                <a:ext uri="{FF2B5EF4-FFF2-40B4-BE49-F238E27FC236}">
                  <a16:creationId xmlns:a16="http://schemas.microsoft.com/office/drawing/2014/main" id="{95042A97-6DAF-4B1C-8F45-313DE425CE70}"/>
                </a:ext>
              </a:extLst>
            </p:cNvPr>
            <p:cNvSpPr txBox="1"/>
            <p:nvPr/>
          </p:nvSpPr>
          <p:spPr>
            <a:xfrm>
              <a:off x="578498" y="947830"/>
              <a:ext cx="1838131" cy="13923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 err="1"/>
                <a:t>Parametrs</a:t>
              </a:r>
              <a:r>
                <a:rPr lang="he-IL" b="1" dirty="0"/>
                <a:t>:</a:t>
              </a:r>
              <a:endParaRPr lang="he-IL" dirty="0"/>
            </a:p>
            <a:p>
              <a:pPr algn="l"/>
              <a:r>
                <a:rPr lang="en-US" b="1" dirty="0"/>
                <a:t>Functions: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/>
                <a:t>Add_special_moves</a:t>
              </a:r>
              <a:r>
                <a:rPr lang="en-US" dirty="0"/>
                <a:t>()</a:t>
              </a:r>
              <a:endParaRPr lang="he-IL" dirty="0"/>
            </a:p>
          </p:txBody>
        </p:sp>
      </p:grpSp>
      <p:cxnSp>
        <p:nvCxnSpPr>
          <p:cNvPr id="80" name="מחבר: מרפקי 79">
            <a:extLst>
              <a:ext uri="{FF2B5EF4-FFF2-40B4-BE49-F238E27FC236}">
                <a16:creationId xmlns:a16="http://schemas.microsoft.com/office/drawing/2014/main" id="{2FC89840-30D4-49F1-843F-47AD2B6AF01B}"/>
              </a:ext>
            </a:extLst>
          </p:cNvPr>
          <p:cNvCxnSpPr>
            <a:cxnSpLocks/>
            <a:stCxn id="15" idx="2"/>
            <a:endCxn id="78" idx="0"/>
          </p:cNvCxnSpPr>
          <p:nvPr/>
        </p:nvCxnSpPr>
        <p:spPr>
          <a:xfrm rot="5400000" flipH="1">
            <a:off x="2423011" y="4139700"/>
            <a:ext cx="990473" cy="2987155"/>
          </a:xfrm>
          <a:prstGeom prst="bentConnector5">
            <a:avLst>
              <a:gd name="adj1" fmla="val -23080"/>
              <a:gd name="adj2" fmla="val 54220"/>
              <a:gd name="adj3" fmla="val 12308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0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3D1608-41EF-4526-9F53-D60F691EE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מחלקות שצריך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C224132-392B-4B17-9FDB-E0EDA1EF6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/>
              <a:t> player</a:t>
            </a:r>
            <a:r>
              <a:rPr lang="he-IL" dirty="0"/>
              <a:t> – שם השחקן, לוחם</a:t>
            </a:r>
          </a:p>
          <a:p>
            <a:pPr algn="r" rtl="1"/>
            <a:r>
              <a:rPr lang="en-US" dirty="0" err="1"/>
              <a:t>Base_fighter</a:t>
            </a:r>
            <a:r>
              <a:rPr lang="he-IL" dirty="0"/>
              <a:t> – מחלקת אבא: חיים, כוח, סיבולת , (מהלכים)</a:t>
            </a:r>
          </a:p>
          <a:p>
            <a:pPr algn="r" rtl="1"/>
            <a:r>
              <a:rPr lang="en-US" dirty="0"/>
              <a:t>Fighter (</a:t>
            </a:r>
            <a:r>
              <a:rPr lang="en-US" dirty="0" err="1"/>
              <a:t>lital</a:t>
            </a:r>
            <a:r>
              <a:rPr lang="en-US" dirty="0"/>
              <a:t>/</a:t>
            </a:r>
            <a:r>
              <a:rPr lang="en-US" dirty="0" err="1"/>
              <a:t>rahamim</a:t>
            </a:r>
            <a:r>
              <a:rPr lang="en-US" dirty="0"/>
              <a:t>)</a:t>
            </a:r>
            <a:r>
              <a:rPr lang="he-IL" dirty="0"/>
              <a:t>  - יורש מ</a:t>
            </a:r>
            <a:r>
              <a:rPr lang="en-US" dirty="0" err="1"/>
              <a:t>base_fighter</a:t>
            </a:r>
            <a:r>
              <a:rPr lang="he-IL" dirty="0"/>
              <a:t> , מאתחל את הנתונים המתאימים , (כוח מיוחד)</a:t>
            </a:r>
          </a:p>
          <a:p>
            <a:pPr algn="r" rtl="1"/>
            <a:r>
              <a:rPr lang="en-US" dirty="0"/>
              <a:t>Game manager</a:t>
            </a:r>
            <a:r>
              <a:rPr lang="he-IL" dirty="0"/>
              <a:t> – מילון של כל השחקנים, פונקציות שמנהלות את המשחק</a:t>
            </a:r>
          </a:p>
          <a:p>
            <a:pPr algn="r" rtl="1"/>
            <a:r>
              <a:rPr lang="en-US" dirty="0"/>
              <a:t>Move</a:t>
            </a:r>
            <a:r>
              <a:rPr lang="he-IL" dirty="0"/>
              <a:t> – מחלקת אבא – מילון של כל השחקנים, שם המהלך, סוג המהלך (סינגל, דו קרב, או כולם) , </a:t>
            </a:r>
            <a:r>
              <a:rPr lang="en-US" dirty="0"/>
              <a:t>choose move</a:t>
            </a:r>
            <a:r>
              <a:rPr lang="he-IL" dirty="0"/>
              <a:t> – פונקציה אבסטרקטית של בחירה במהלך. </a:t>
            </a:r>
            <a:r>
              <a:rPr lang="en-US" dirty="0" err="1"/>
              <a:t>Play_move</a:t>
            </a:r>
            <a:r>
              <a:rPr lang="he-IL" dirty="0"/>
              <a:t> – פונקציה אבסטרקטית שמבצעת את המהלך.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85284039"/>
      </p:ext>
    </p:extLst>
  </p:cSld>
  <p:clrMapOvr>
    <a:masterClrMapping/>
  </p:clrMapOvr>
</p:sld>
</file>

<file path=ppt/theme/theme1.xml><?xml version="1.0" encoding="utf-8"?>
<a:theme xmlns:a="http://schemas.openxmlformats.org/drawingml/2006/main" name="מטרופולין">
  <a:themeElements>
    <a:clrScheme name="מטרופולין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מטרופולי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מטרופולי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TM03457491[[fn=מטרופולין]]</Template>
  <TotalTime>168</TotalTime>
  <Words>308</Words>
  <Application>Microsoft Office PowerPoint</Application>
  <PresentationFormat>מסך רחב</PresentationFormat>
  <Paragraphs>75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5" baseType="lpstr">
      <vt:lpstr>Arial</vt:lpstr>
      <vt:lpstr>Calibri Light</vt:lpstr>
      <vt:lpstr>מטרופולין</vt:lpstr>
      <vt:lpstr>מצגת של PowerPoint‏</vt:lpstr>
      <vt:lpstr>מחלקות שצריך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uri knoll</dc:creator>
  <cp:lastModifiedBy>uri knoll</cp:lastModifiedBy>
  <cp:revision>2</cp:revision>
  <dcterms:created xsi:type="dcterms:W3CDTF">2022-04-27T07:56:53Z</dcterms:created>
  <dcterms:modified xsi:type="dcterms:W3CDTF">2022-04-27T10:45:51Z</dcterms:modified>
</cp:coreProperties>
</file>