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XAcrJePSZ+Vey4gsxSW/QUqEF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52d83a0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af52d83a0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52d83a0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f52d83a0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8688" y="0"/>
            <a:ext cx="12192000" cy="6429990"/>
          </a:xfrm>
          <a:prstGeom prst="rect">
            <a:avLst/>
          </a:prstGeom>
          <a:solidFill>
            <a:srgbClr val="1E39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0" y="6573970"/>
            <a:ext cx="12192000" cy="284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6"/>
          <p:cNvSpPr/>
          <p:nvPr/>
        </p:nvSpPr>
        <p:spPr>
          <a:xfrm>
            <a:off x="7682562" y="6534697"/>
            <a:ext cx="436973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COPYRIGHTⓒALL RIGHT RESERVED BY MADSTORY│http://blog.naver.com/mrsoulo</a:t>
            </a:r>
            <a:endParaRPr b="0" i="0" sz="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"/>
          <p:cNvSpPr/>
          <p:nvPr/>
        </p:nvSpPr>
        <p:spPr>
          <a:xfrm>
            <a:off x="2882580" y="0"/>
            <a:ext cx="6426839" cy="6426837"/>
          </a:xfrm>
          <a:prstGeom prst="rect">
            <a:avLst/>
          </a:prstGeom>
          <a:blipFill rotWithShape="1">
            <a:blip r:embed="rId2">
              <a:alphaModFix amt="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9 Starbucks Drinks You Must Try! | Starbucks logo, Starbucks, Coffee shop  branding" id="20" name="Google Shape;20;p6"/>
          <p:cNvPicPr preferRelativeResize="0"/>
          <p:nvPr/>
        </p:nvPicPr>
        <p:blipFill rotWithShape="1">
          <a:blip r:embed="rId3">
            <a:alphaModFix/>
          </a:blip>
          <a:srcRect b="28946" l="29354" r="-227" t="37678"/>
          <a:stretch/>
        </p:blipFill>
        <p:spPr>
          <a:xfrm>
            <a:off x="409462" y="6573970"/>
            <a:ext cx="1188328" cy="13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/>
        </p:nvSpPr>
        <p:spPr>
          <a:xfrm>
            <a:off x="0" y="310041"/>
            <a:ext cx="12192000" cy="6237916"/>
          </a:xfrm>
          <a:prstGeom prst="rect">
            <a:avLst/>
          </a:prstGeom>
          <a:solidFill>
            <a:srgbClr val="005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1" y="6547958"/>
            <a:ext cx="12192000" cy="31004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1"/>
            <a:ext cx="12192000" cy="310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67356" y="105392"/>
            <a:ext cx="857286" cy="130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/>
          <p:nvPr/>
        </p:nvSpPr>
        <p:spPr>
          <a:xfrm>
            <a:off x="3974182" y="6602951"/>
            <a:ext cx="424363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http://blog.naver.com/mrsoulo│  COPYRIGHT ⓒ All Right reserved by MAD STORY</a:t>
            </a:r>
            <a:endParaRPr sz="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8"/>
          <p:cNvGrpSpPr/>
          <p:nvPr/>
        </p:nvGrpSpPr>
        <p:grpSpPr>
          <a:xfrm>
            <a:off x="393175" y="285750"/>
            <a:ext cx="11798825" cy="6286501"/>
            <a:chOff x="1262743" y="1034813"/>
            <a:chExt cx="10929257" cy="5823188"/>
          </a:xfrm>
        </p:grpSpPr>
        <p:sp>
          <p:nvSpPr>
            <p:cNvPr id="29" name="Google Shape;29;p8"/>
            <p:cNvSpPr/>
            <p:nvPr/>
          </p:nvSpPr>
          <p:spPr>
            <a:xfrm>
              <a:off x="1669143" y="1045029"/>
              <a:ext cx="4383314" cy="5812971"/>
            </a:xfrm>
            <a:prstGeom prst="rect">
              <a:avLst/>
            </a:prstGeom>
            <a:solidFill>
              <a:srgbClr val="005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1262743" y="1045029"/>
              <a:ext cx="406400" cy="5812971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photo of white Starbucks mug on brown wooden surface" id="31" name="Google Shape;31;p8"/>
            <p:cNvPicPr preferRelativeResize="0"/>
            <p:nvPr/>
          </p:nvPicPr>
          <p:blipFill rotWithShape="1">
            <a:blip r:embed="rId2">
              <a:alphaModFix/>
            </a:blip>
            <a:srcRect b="0" l="4468" r="25541" t="0"/>
            <a:stretch/>
          </p:blipFill>
          <p:spPr>
            <a:xfrm>
              <a:off x="6052458" y="1034813"/>
              <a:ext cx="6139542" cy="5823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2;p8"/>
          <p:cNvSpPr/>
          <p:nvPr/>
        </p:nvSpPr>
        <p:spPr>
          <a:xfrm rot="-5400000">
            <a:off x="-1243977" y="1694341"/>
            <a:ext cx="30941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http://blog.naver.com/mrsoulo  / COPYRIGHTⓒALL RIGHT RESERVED BY MADSTORY</a:t>
            </a:r>
            <a:endParaRPr sz="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커피]스타벅스 로고 jpg,png,ai : 네이버 블로그" id="33" name="Google Shape;33;p8"/>
          <p:cNvPicPr preferRelativeResize="0"/>
          <p:nvPr/>
        </p:nvPicPr>
        <p:blipFill rotWithShape="1">
          <a:blip r:embed="rId3">
            <a:alphaModFix/>
          </a:blip>
          <a:srcRect b="45130" l="14218" r="16734" t="45048"/>
          <a:stretch/>
        </p:blipFill>
        <p:spPr>
          <a:xfrm rot="-5400000">
            <a:off x="-293473" y="5850881"/>
            <a:ext cx="1096298" cy="15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1" y="6547958"/>
            <a:ext cx="12192000" cy="31004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9"/>
          <p:cNvSpPr/>
          <p:nvPr/>
        </p:nvSpPr>
        <p:spPr>
          <a:xfrm>
            <a:off x="0" y="-1"/>
            <a:ext cx="12192000" cy="310042"/>
          </a:xfrm>
          <a:prstGeom prst="rect">
            <a:avLst/>
          </a:prstGeom>
          <a:solidFill>
            <a:srgbClr val="005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9"/>
          <p:cNvSpPr/>
          <p:nvPr/>
        </p:nvSpPr>
        <p:spPr>
          <a:xfrm>
            <a:off x="3974182" y="6602951"/>
            <a:ext cx="424363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http://blog.naver.com/mrsoulo│  COPYRIGHT ⓒ All Right reserved by MAD STORY</a:t>
            </a:r>
            <a:endParaRPr sz="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67356" y="105392"/>
            <a:ext cx="857286" cy="13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4785369" y="357325"/>
            <a:ext cx="404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스타어스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6941845" y="5259743"/>
            <a:ext cx="525015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파트너스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김정현 김효영 이정민 최정은 최지혜 한우리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967" y="1248978"/>
            <a:ext cx="5729679" cy="401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5503888" y="689547"/>
            <a:ext cx="11842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컬러</a:t>
            </a:r>
            <a:endParaRPr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046" y="2749892"/>
            <a:ext cx="9713626" cy="162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5481403" y="671588"/>
            <a:ext cx="12291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폰트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1139252" y="2143593"/>
            <a:ext cx="6130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SANTANA-BLACK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478" y="2004409"/>
            <a:ext cx="60102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1334124" y="4025088"/>
            <a:ext cx="6130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Noto Sans KR</a:t>
            </a:r>
            <a:endParaRPr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429" y="3939192"/>
            <a:ext cx="6010274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5009213" y="629586"/>
            <a:ext cx="21735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</a:t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59766" y="1275918"/>
            <a:ext cx="5036695" cy="49524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366367" y="1275917"/>
            <a:ext cx="5036695" cy="762745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366368" y="5465669"/>
            <a:ext cx="1109269" cy="762745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473850" y="5480658"/>
            <a:ext cx="3912434" cy="76274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6095999" y="2413338"/>
            <a:ext cx="503669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lphaUcParenR"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B) 메뉴 선택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C) 장바구니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D) 결제 및 가격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52d83a05_0_0"/>
          <p:cNvSpPr txBox="1"/>
          <p:nvPr/>
        </p:nvSpPr>
        <p:spPr>
          <a:xfrm>
            <a:off x="5054700" y="453725"/>
            <a:ext cx="208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기능정의</a:t>
            </a:r>
            <a:endParaRPr/>
          </a:p>
        </p:txBody>
      </p:sp>
      <p:pic>
        <p:nvPicPr>
          <p:cNvPr id="81" name="Google Shape;81;gaf52d83a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00" y="1056525"/>
            <a:ext cx="11499175" cy="5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52d83a05_0_6"/>
          <p:cNvSpPr txBox="1"/>
          <p:nvPr/>
        </p:nvSpPr>
        <p:spPr>
          <a:xfrm>
            <a:off x="4845300" y="453725"/>
            <a:ext cx="2501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플로우차트</a:t>
            </a:r>
            <a:endParaRPr/>
          </a:p>
        </p:txBody>
      </p:sp>
      <p:pic>
        <p:nvPicPr>
          <p:cNvPr id="87" name="Google Shape;87;gaf52d83a0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5" y="1047100"/>
            <a:ext cx="11497701" cy="52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2020-11-20T13:10:57Z</dcterms:created>
  <dc:creator>user</dc:creator>
</cp:coreProperties>
</file>