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4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DBF6"/>
    <a:srgbClr val="122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80" autoAdjust="0"/>
  </p:normalViewPr>
  <p:slideViewPr>
    <p:cSldViewPr snapToGrid="0">
      <p:cViewPr varScale="1">
        <p:scale>
          <a:sx n="79" d="100"/>
          <a:sy n="79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6CD4C4B-4567-4365-B417-A7CD1376AE8F}" type="datetimeFigureOut">
              <a:rPr lang="he-IL" smtClean="0"/>
              <a:t>ז'/סיון/תשפ"ה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97C3D66-E075-4C9A-AC09-E658E1975F7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449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ז'/סיון/תשפ"ה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329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ז'/סיון/תשפ"ה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4691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ז'/סיון/תשפ"ה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174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ז'/סיון/תשפ"ה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156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ז'/סיון/תשפ"ה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0605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ז'/סיון/תשפ"ה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27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ז'/סיון/תשפ"ה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929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ז'/סיון/תשפ"ה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920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ז'/סיון/תשפ"ה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43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ז'/סיון/תשפ"ה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109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E5A8-47E9-4702-8EAF-66BD1C6F973E}" type="datetimeFigureOut">
              <a:rPr lang="he-IL" smtClean="0"/>
              <a:t>ז'/סיון/תשפ"ה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991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E5A8-47E9-4702-8EAF-66BD1C6F973E}" type="datetimeFigureOut">
              <a:rPr lang="he-IL" smtClean="0"/>
              <a:t>ז'/סיון/תשפ"ה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7809-B872-4A3E-AF86-FCB645768D8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052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1FAC70C-AA89-4243-8A44-05CBF3B8984E}"/>
              </a:ext>
            </a:extLst>
          </p:cNvPr>
          <p:cNvGrpSpPr/>
          <p:nvPr/>
        </p:nvGrpSpPr>
        <p:grpSpPr>
          <a:xfrm>
            <a:off x="576360" y="2073080"/>
            <a:ext cx="3674985" cy="3334693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C963A5-EE20-4A0C-977D-F7C543B943D5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3DCFB5-CE5B-42BE-9CB9-35E1C3F7539B}"/>
                </a:ext>
              </a:extLst>
            </p:cNvPr>
            <p:cNvSpPr txBox="1"/>
            <p:nvPr/>
          </p:nvSpPr>
          <p:spPr>
            <a:xfrm rot="2569911">
              <a:off x="2571118" y="4096999"/>
              <a:ext cx="1190932" cy="303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350" b="1" dirty="0"/>
                <a:t>Time</a:t>
              </a:r>
              <a:endParaRPr lang="he-IL" sz="1350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8430AD1-15DD-4C13-AE38-DF9C97CF7844}"/>
              </a:ext>
            </a:extLst>
          </p:cNvPr>
          <p:cNvSpPr txBox="1"/>
          <p:nvPr/>
        </p:nvSpPr>
        <p:spPr>
          <a:xfrm>
            <a:off x="1341506" y="1850845"/>
            <a:ext cx="1259963" cy="3000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350" dirty="0"/>
              <a:t>Mask   270ms</a:t>
            </a:r>
            <a:endParaRPr lang="he-IL" sz="135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EB446E-998E-4933-983B-CDB4B9CEECAA}"/>
              </a:ext>
            </a:extLst>
          </p:cNvPr>
          <p:cNvSpPr txBox="1"/>
          <p:nvPr/>
        </p:nvSpPr>
        <p:spPr>
          <a:xfrm>
            <a:off x="2128527" y="2341036"/>
            <a:ext cx="1116874" cy="3000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350" dirty="0"/>
              <a:t>Mask   30ms</a:t>
            </a:r>
            <a:endParaRPr lang="he-IL" sz="135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7C23824-464D-4C07-819F-3F9BA1297E0C}"/>
              </a:ext>
            </a:extLst>
          </p:cNvPr>
          <p:cNvSpPr txBox="1"/>
          <p:nvPr/>
        </p:nvSpPr>
        <p:spPr>
          <a:xfrm>
            <a:off x="2662271" y="2831226"/>
            <a:ext cx="1176034" cy="3000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350" dirty="0"/>
              <a:t>Prime   30ms</a:t>
            </a:r>
            <a:endParaRPr lang="he-IL" sz="135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03A9AB7-8372-4F0C-A1F5-CA8F14C7D17B}"/>
              </a:ext>
            </a:extLst>
          </p:cNvPr>
          <p:cNvSpPr txBox="1"/>
          <p:nvPr/>
        </p:nvSpPr>
        <p:spPr>
          <a:xfrm>
            <a:off x="3389841" y="3343853"/>
            <a:ext cx="1137908" cy="3000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350" dirty="0"/>
              <a:t>Mask   30ms</a:t>
            </a:r>
            <a:endParaRPr lang="he-IL" sz="135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59CFCC0-EA39-43D3-B89E-88D6EAB879A6}"/>
              </a:ext>
            </a:extLst>
          </p:cNvPr>
          <p:cNvSpPr txBox="1"/>
          <p:nvPr/>
        </p:nvSpPr>
        <p:spPr>
          <a:xfrm>
            <a:off x="2755171" y="3845184"/>
            <a:ext cx="2294924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350" dirty="0"/>
              <a:t>Target + Categorization  500ms</a:t>
            </a:r>
            <a:endParaRPr lang="he-IL" sz="135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187A327-B2B9-46C7-B590-0666588609F9}"/>
              </a:ext>
            </a:extLst>
          </p:cNvPr>
          <p:cNvSpPr txBox="1"/>
          <p:nvPr/>
        </p:nvSpPr>
        <p:spPr>
          <a:xfrm>
            <a:off x="353291" y="1295416"/>
            <a:ext cx="1513382" cy="3000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350" dirty="0"/>
              <a:t>Fixation   1000ms</a:t>
            </a:r>
            <a:endParaRPr lang="he-IL" sz="135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21EB6B-9381-4EEA-90D2-A1998FC14349}"/>
              </a:ext>
            </a:extLst>
          </p:cNvPr>
          <p:cNvSpPr txBox="1"/>
          <p:nvPr/>
        </p:nvSpPr>
        <p:spPr>
          <a:xfrm>
            <a:off x="4531960" y="4403124"/>
            <a:ext cx="1182293" cy="3000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350" dirty="0"/>
              <a:t>Recognition</a:t>
            </a:r>
            <a:endParaRPr lang="he-IL" sz="135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87D6AEC-4FAE-4A5E-BAE7-5A259C39B038}"/>
              </a:ext>
            </a:extLst>
          </p:cNvPr>
          <p:cNvSpPr txBox="1"/>
          <p:nvPr/>
        </p:nvSpPr>
        <p:spPr>
          <a:xfrm>
            <a:off x="5580085" y="4980436"/>
            <a:ext cx="518114" cy="3000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350" dirty="0"/>
              <a:t>PAS</a:t>
            </a:r>
            <a:endParaRPr lang="he-IL" sz="135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8A248D-4087-4618-8261-0B6FBC19E735}"/>
              </a:ext>
            </a:extLst>
          </p:cNvPr>
          <p:cNvGrpSpPr/>
          <p:nvPr/>
        </p:nvGrpSpPr>
        <p:grpSpPr>
          <a:xfrm>
            <a:off x="1822002" y="856015"/>
            <a:ext cx="2030154" cy="89409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96C031-11D2-4C9C-91FC-63527B1A7B48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1D1CC551-9147-4317-86CF-F341AC25F5DE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82F76A-E2A8-47E0-9936-EB7B6E9D3B9A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29C8DE8-9EFA-4987-9956-FAD88815EC0E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1AAE2DBA-36FF-4DF6-BFCA-1A405E72E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6028EB7-8E10-467A-8266-80A3A445F462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9DA4895-BD0C-4CB0-A0F1-4CD551EC595C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050" dirty="0"/>
                  <a:t>  Man-made                     Natural</a:t>
                </a:r>
                <a:endParaRPr lang="he-IL" sz="105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2305E552-3AAE-49DC-AF9A-3359FEC70841}"/>
                  </a:ext>
                </a:extLst>
              </p:cNvPr>
              <p:cNvSpPr/>
              <p:nvPr/>
            </p:nvSpPr>
            <p:spPr>
              <a:xfrm>
                <a:off x="10572947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A09B025-F446-409E-BA1B-90D36E2BD944}"/>
                  </a:ext>
                </a:extLst>
              </p:cNvPr>
              <p:cNvSpPr/>
              <p:nvPr/>
            </p:nvSpPr>
            <p:spPr>
              <a:xfrm>
                <a:off x="8774351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13E07-1873-4084-8782-FC38F3DAEF5A}"/>
              </a:ext>
            </a:extLst>
          </p:cNvPr>
          <p:cNvGrpSpPr/>
          <p:nvPr/>
        </p:nvGrpSpPr>
        <p:grpSpPr>
          <a:xfrm>
            <a:off x="2496462" y="1361551"/>
            <a:ext cx="2030154" cy="886691"/>
            <a:chOff x="3328616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AF95988-D8FC-4B58-B8BC-9B0E4AF018F0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EE03A158-CBB5-431D-AF38-87047E6FB136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00674-1D92-481E-9A18-D84EEDDAAF68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7CD0BA-4A75-4975-8ED2-BE4F2454023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9CAABD7-0362-4028-8F19-193AB43EC79A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835791F-56FD-4298-80B5-A88C4370A92A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F4DC10A-3C74-4635-ABEA-EFBD82C760CF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9003908-B167-4419-B89E-7D1F674DAA7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5E905F-EBBB-4319-9E34-5F2F624EEBB2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83AF7C7-6157-4D9A-BFBB-9277F0C64DE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266A37A-2ED7-446C-82C3-BF011B595564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7672995-DBA3-40E9-802F-286010C54CE8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5294D9-A561-4805-B516-9294894EC1D9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CCA50EB-4EB1-46B3-B716-276121C265DB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CB06ABA-55AD-4322-A99C-E54438242876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3D3D8EF-8BB1-460F-AB16-0041E214A9C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F6B0F7E-E920-4C9D-9576-DEF20926DD1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E3417D2-62CC-4AFF-8B1A-52FF4D25854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F97C26D-7FD3-44EB-B928-91A8548E57AB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CF47E50-0112-4EF6-AA9C-FF823ED318B1}"/>
                </a:ext>
              </a:extLst>
            </p:cNvPr>
            <p:cNvSpPr txBox="1"/>
            <p:nvPr/>
          </p:nvSpPr>
          <p:spPr>
            <a:xfrm>
              <a:off x="3328616" y="693853"/>
              <a:ext cx="2706872" cy="33855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50" dirty="0"/>
                <a:t>  Man-made                     Natural</a:t>
              </a:r>
              <a:endParaRPr lang="he-IL" sz="105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E296648-DEC5-471B-A38E-532DF304F7D4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C5BE2E4-6D3D-48C6-9E09-76F376A4C1D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A437BB-79D4-4591-9197-B94F54D5BE39}"/>
              </a:ext>
            </a:extLst>
          </p:cNvPr>
          <p:cNvGrpSpPr/>
          <p:nvPr/>
        </p:nvGrpSpPr>
        <p:grpSpPr>
          <a:xfrm>
            <a:off x="3149801" y="1792789"/>
            <a:ext cx="2030154" cy="899426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B9C2F58-80B4-464D-9D38-7FD55292CA8D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11EC7DEA-2500-4474-B029-983787E9D54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A9B822D-7676-4C65-A0A5-CD3D1CFECE7A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C576779-2220-405F-8A27-60F0EE504F49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DD53479-53BD-4E05-B74D-FD2F4D467570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32B86E-1788-4674-B53B-EFE60C83AE89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743592-E747-47F2-B4F6-9AFF3A3DD969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AF3F031-BC51-4ADC-ABF9-91853DFF3071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E7F4071-D4A1-455A-8B49-5D17D4D3AB0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E095A23-0835-4F1D-8E42-60EA353640A5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612BB59-BF30-4318-ADA7-DE0556F3A21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F23630E-C37A-471E-BE7C-D2150502F59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C746B2-E3AD-401B-87B6-1D086A79157F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77232D9-A8E1-4B6D-BE75-406822C5D660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A1CF94C-20DF-4700-BCDB-319FB8FEF915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F9654D-7A66-4D74-872E-68A1A5A6B5D3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62F508F-83B6-4D63-8A2B-A5D7FD30D191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5CE5E66-D541-4F1D-9AC2-58EA76A2D6D9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E97C343-0363-440A-AB6A-D25A0706A3FA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4439584-3BE1-46CF-A248-667AE0750F1E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3855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50" dirty="0"/>
                <a:t>  Man-made                     Natural</a:t>
              </a:r>
              <a:endParaRPr lang="he-IL" sz="105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42815DF-D2C1-4415-8AA9-842C68178CDE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45B4C170-96AA-413B-9C7A-2ED515E83A7A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B7BCAC4-2C27-4B29-85F3-1D45FFEBE13E}"/>
              </a:ext>
            </a:extLst>
          </p:cNvPr>
          <p:cNvGrpSpPr/>
          <p:nvPr/>
        </p:nvGrpSpPr>
        <p:grpSpPr>
          <a:xfrm>
            <a:off x="3753158" y="2304867"/>
            <a:ext cx="2030154" cy="888677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AE56BE-6055-4097-B561-0C693C5D0F2D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F7405CA7-8111-40C0-BE24-2006A6FD5E7B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0918611-BCC0-4B74-8BDB-5981F0F57201}"/>
                  </a:ext>
                </a:extLst>
              </p:cNvPr>
              <p:cNvSpPr txBox="1"/>
              <p:nvPr/>
            </p:nvSpPr>
            <p:spPr>
              <a:xfrm>
                <a:off x="4479633" y="2813218"/>
                <a:ext cx="1976582" cy="55399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100" dirty="0">
                    <a:latin typeface="Bradley Hand ITC" panose="03070402050302030203" pitchFamily="66" charset="0"/>
                  </a:rPr>
                  <a:t>RADIO       </a:t>
                </a:r>
                <a:endParaRPr lang="he-IL" sz="2100" dirty="0">
                  <a:latin typeface="Bradley Hand ITC" panose="03070402050302030203" pitchFamily="66" charset="0"/>
                </a:endParaRPr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88041EBE-9796-459E-833D-7C2D65378650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50" dirty="0"/>
                <a:t>  Man-made                     Natural</a:t>
              </a:r>
              <a:endParaRPr lang="he-IL" sz="105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B65616D-8DD2-4F78-A00F-F88589B4AFD8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7C244F6-8420-4597-AED1-7F952D220E3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625FDD-02FC-4908-BFC7-A1A5BCD86168}"/>
              </a:ext>
            </a:extLst>
          </p:cNvPr>
          <p:cNvGrpSpPr/>
          <p:nvPr/>
        </p:nvGrpSpPr>
        <p:grpSpPr>
          <a:xfrm>
            <a:off x="4415849" y="2840642"/>
            <a:ext cx="2030154" cy="888906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C66198C-F334-4FDB-8D22-DE8040DDA814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2E405BD2-8812-48F4-A139-62E1F70C3F9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66A37D2-ECDF-468B-BC97-EBB54A93F45E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9644929-8E54-45A9-8256-DCEFB0B507A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067DEBF7-2BEE-4149-B6B9-03A4C7D271DF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ACBBAB-6543-4673-9922-B65913683303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99DDBB-5853-4477-BBA7-BC8BCAB69BC0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9B5CB5-E143-4B22-962E-123DE784465E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41AC330-9652-4182-8215-1387218DFFE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DF133AA-1CFA-4090-A86B-38D156C2EFAA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2C1058C-D652-47A8-B38B-90580087ADAB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08C02A-7CB6-4C29-AF43-0D7E24D29F4B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1AE9C16-DEDC-4B60-8459-B80885A873CD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69E3875-1CF3-4D66-B5B1-E066046C9008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E9C5D3F-6D2B-4605-A87E-EB759F6DAB0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B569914-D87A-4DC8-B1E8-74619DAD573C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32F948C8-1DAE-4EA8-9516-9D6BACC9F8ED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7137670-258D-4E43-8A87-A5FCC1AF87D7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E880BDA-92ED-4097-8B52-F050D360E67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EEB564B-7268-47F7-A54B-AB27A9721B68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3855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50" dirty="0"/>
                <a:t>  Man-made                     Natural</a:t>
              </a:r>
              <a:endParaRPr lang="he-IL" sz="105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CF03E09C-6020-4B03-8C11-3FA9D8C25AD5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41B023F-256C-4B7A-AEB0-4C876FF74B04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F48B2D0-7598-4EB6-88F1-E4B2BDE32758}"/>
              </a:ext>
            </a:extLst>
          </p:cNvPr>
          <p:cNvGrpSpPr/>
          <p:nvPr/>
        </p:nvGrpSpPr>
        <p:grpSpPr>
          <a:xfrm>
            <a:off x="4994676" y="3380714"/>
            <a:ext cx="2030154" cy="886691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42CF64B2-6CB8-4F43-AE47-1C3123468B93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A37F6B8-DA6A-4FD3-AE60-055033391286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3855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50" dirty="0"/>
                <a:t>  Man-made                     Natural</a:t>
              </a:r>
              <a:endParaRPr lang="he-IL" sz="105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BA07FB4-8F24-44D2-B4EB-3B92381CF509}"/>
                </a:ext>
              </a:extLst>
            </p:cNvPr>
            <p:cNvSpPr txBox="1"/>
            <p:nvPr/>
          </p:nvSpPr>
          <p:spPr>
            <a:xfrm>
              <a:off x="6931823" y="3754469"/>
              <a:ext cx="1976583" cy="553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100" dirty="0"/>
                <a:t>radio       </a:t>
              </a:r>
              <a:endParaRPr lang="he-IL" sz="21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A2FDDDC-B775-48BE-AE39-928F0D50C5FA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4BBC014-E7FD-4155-AE4F-D76FC7F776C8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CDDF88-2F0A-45F0-9D67-62A6B93FF253}"/>
              </a:ext>
            </a:extLst>
          </p:cNvPr>
          <p:cNvGrpSpPr/>
          <p:nvPr/>
        </p:nvGrpSpPr>
        <p:grpSpPr>
          <a:xfrm>
            <a:off x="5592047" y="3943345"/>
            <a:ext cx="1878532" cy="886691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FBA7A2-5140-4064-A760-D9BB6768D560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79B8C09D-66BE-49C6-8C3A-7EBDE7DE1051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CE58C92-DDA8-43A6-A503-C6B92DDB308F}"/>
                  </a:ext>
                </a:extLst>
              </p:cNvPr>
              <p:cNvSpPr txBox="1"/>
              <p:nvPr/>
            </p:nvSpPr>
            <p:spPr>
              <a:xfrm>
                <a:off x="4217798" y="667234"/>
                <a:ext cx="2504709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>
                    <a:latin typeface="Bradley Hand ITC" panose="03070402050302030203" pitchFamily="66" charset="0"/>
                  </a:rPr>
                  <a:t>RADIO    PHONE</a:t>
                </a:r>
                <a:endParaRPr lang="he-IL" dirty="0">
                  <a:latin typeface="Bradley Hand ITC" panose="03070402050302030203" pitchFamily="66" charset="0"/>
                </a:endParaRPr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8C6C57F9-BF0A-4DE6-8407-BF551092DD9F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C6EB69-E3B9-4D51-AC22-72E15B2A2C9F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EF98E77-5E17-4EF0-B119-0EFCE35D1B6C}"/>
              </a:ext>
            </a:extLst>
          </p:cNvPr>
          <p:cNvGrpSpPr/>
          <p:nvPr/>
        </p:nvGrpSpPr>
        <p:grpSpPr>
          <a:xfrm>
            <a:off x="6243776" y="4481203"/>
            <a:ext cx="1720238" cy="886691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B89C29-2CA6-4105-9D22-03EE541F9C23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17E776-3B3C-4771-9D55-A2ED314ECBCF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6944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50" dirty="0"/>
                <a:t>How well did you see the first stimulus?</a:t>
              </a:r>
            </a:p>
            <a:p>
              <a:pPr algn="ctr"/>
              <a:r>
                <a:rPr lang="en-US" sz="1050" dirty="0"/>
                <a:t>On a scale of 1-4</a:t>
              </a:r>
              <a:endParaRPr lang="he-IL" sz="105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E42D84-BE91-4163-B48D-0828137C88CB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9238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825" dirty="0"/>
                <a:t>1                 2                3                 4</a:t>
              </a:r>
              <a:endParaRPr lang="he-IL" sz="825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6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DFCB5-7160-CD52-5C82-8148A5A1F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7B0A599-75BD-18EB-3F5A-81C5BC20B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028" y="1433414"/>
            <a:ext cx="2949050" cy="255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D9C5325-228B-39CE-C88D-D7EFA299598C}"/>
              </a:ext>
            </a:extLst>
          </p:cNvPr>
          <p:cNvGrpSpPr/>
          <p:nvPr/>
        </p:nvGrpSpPr>
        <p:grpSpPr>
          <a:xfrm>
            <a:off x="329749" y="3290898"/>
            <a:ext cx="3674985" cy="3334693"/>
            <a:chOff x="1013614" y="2567216"/>
            <a:chExt cx="3718511" cy="3374188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CD729E0-9DBC-E5B0-7633-2C7913D1FD49}"/>
                </a:ext>
              </a:extLst>
            </p:cNvPr>
            <p:cNvCxnSpPr>
              <a:cxnSpLocks/>
            </p:cNvCxnSpPr>
            <p:nvPr/>
          </p:nvCxnSpPr>
          <p:spPr>
            <a:xfrm>
              <a:off x="1013614" y="2567216"/>
              <a:ext cx="3718511" cy="33741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7773D05-D886-5DA3-AE37-59A9CEDC4517}"/>
                </a:ext>
              </a:extLst>
            </p:cNvPr>
            <p:cNvSpPr txBox="1"/>
            <p:nvPr/>
          </p:nvSpPr>
          <p:spPr>
            <a:xfrm rot="2569911">
              <a:off x="2571118" y="4096999"/>
              <a:ext cx="1190932" cy="303636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350" b="1" dirty="0"/>
                <a:t>Time</a:t>
              </a:r>
              <a:endParaRPr lang="he-IL" sz="1350" b="1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7933309-14AC-7B80-E086-CDE443206DE6}"/>
              </a:ext>
            </a:extLst>
          </p:cNvPr>
          <p:cNvSpPr txBox="1"/>
          <p:nvPr/>
        </p:nvSpPr>
        <p:spPr>
          <a:xfrm>
            <a:off x="1094895" y="3068663"/>
            <a:ext cx="1259963" cy="3000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350" dirty="0"/>
              <a:t>Mask   270ms</a:t>
            </a:r>
            <a:endParaRPr lang="he-IL" sz="135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E698FE-3369-FACD-6733-C31504140ED6}"/>
              </a:ext>
            </a:extLst>
          </p:cNvPr>
          <p:cNvSpPr txBox="1"/>
          <p:nvPr/>
        </p:nvSpPr>
        <p:spPr>
          <a:xfrm>
            <a:off x="1881916" y="3558853"/>
            <a:ext cx="1116874" cy="3000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350" dirty="0"/>
              <a:t>Mask   30ms</a:t>
            </a:r>
            <a:endParaRPr lang="he-IL" sz="135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DDEC2B-AE55-6D8F-A487-93C4D2F49FDA}"/>
              </a:ext>
            </a:extLst>
          </p:cNvPr>
          <p:cNvSpPr txBox="1"/>
          <p:nvPr/>
        </p:nvSpPr>
        <p:spPr>
          <a:xfrm>
            <a:off x="2415660" y="4049044"/>
            <a:ext cx="1176034" cy="3000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350" dirty="0"/>
              <a:t>Prime   30ms</a:t>
            </a:r>
            <a:endParaRPr lang="he-IL" sz="135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9E2DE12-206E-5D20-B3CA-CBF5F3130DAC}"/>
              </a:ext>
            </a:extLst>
          </p:cNvPr>
          <p:cNvSpPr txBox="1"/>
          <p:nvPr/>
        </p:nvSpPr>
        <p:spPr>
          <a:xfrm>
            <a:off x="3143230" y="4561671"/>
            <a:ext cx="1137908" cy="3000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350" dirty="0"/>
              <a:t>Mask   30ms</a:t>
            </a:r>
            <a:endParaRPr lang="he-IL" sz="135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D9F9D3-89D4-2BF4-5123-4DD844B00458}"/>
              </a:ext>
            </a:extLst>
          </p:cNvPr>
          <p:cNvSpPr txBox="1"/>
          <p:nvPr/>
        </p:nvSpPr>
        <p:spPr>
          <a:xfrm>
            <a:off x="2508560" y="5063002"/>
            <a:ext cx="2294924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350" dirty="0"/>
              <a:t>Target + Categorization  500ms</a:t>
            </a:r>
            <a:endParaRPr lang="he-IL" sz="135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5BB326F-E587-3205-06DE-72BF24905D71}"/>
              </a:ext>
            </a:extLst>
          </p:cNvPr>
          <p:cNvSpPr txBox="1"/>
          <p:nvPr/>
        </p:nvSpPr>
        <p:spPr>
          <a:xfrm>
            <a:off x="106680" y="2513233"/>
            <a:ext cx="1513382" cy="3000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350" dirty="0"/>
              <a:t>Fixation   1000ms</a:t>
            </a:r>
            <a:endParaRPr lang="he-IL" sz="135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7FEC5F0-E004-42C6-DF24-3A9C031987EB}"/>
              </a:ext>
            </a:extLst>
          </p:cNvPr>
          <p:cNvSpPr txBox="1"/>
          <p:nvPr/>
        </p:nvSpPr>
        <p:spPr>
          <a:xfrm>
            <a:off x="4285349" y="5620942"/>
            <a:ext cx="1182293" cy="3000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350" dirty="0"/>
              <a:t>Recognition</a:t>
            </a:r>
            <a:endParaRPr lang="he-IL" sz="135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B2AC719-314C-2A19-7F74-90DBA83F4383}"/>
              </a:ext>
            </a:extLst>
          </p:cNvPr>
          <p:cNvSpPr txBox="1"/>
          <p:nvPr/>
        </p:nvSpPr>
        <p:spPr>
          <a:xfrm>
            <a:off x="5333473" y="6198254"/>
            <a:ext cx="518114" cy="3000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350" dirty="0"/>
              <a:t>PAS</a:t>
            </a:r>
            <a:endParaRPr lang="he-IL" sz="135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519B8E-4E5D-AD12-B7D3-7FDFB56ADD8A}"/>
              </a:ext>
            </a:extLst>
          </p:cNvPr>
          <p:cNvGrpSpPr/>
          <p:nvPr/>
        </p:nvGrpSpPr>
        <p:grpSpPr>
          <a:xfrm>
            <a:off x="1575391" y="2073833"/>
            <a:ext cx="2030154" cy="894092"/>
            <a:chOff x="2429336" y="-1646"/>
            <a:chExt cx="2706872" cy="119212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43D2B28-6E00-E496-E9A9-9491F724FE7A}"/>
                </a:ext>
              </a:extLst>
            </p:cNvPr>
            <p:cNvGrpSpPr/>
            <p:nvPr/>
          </p:nvGrpSpPr>
          <p:grpSpPr>
            <a:xfrm>
              <a:off x="2543361" y="8221"/>
              <a:ext cx="2290619" cy="1182255"/>
              <a:chOff x="7075587" y="1548348"/>
              <a:chExt cx="2290619" cy="1182255"/>
            </a:xfrm>
          </p:grpSpPr>
          <p:sp>
            <p:nvSpPr>
              <p:cNvPr id="110" name="Rectangle: Rounded Corners 109">
                <a:extLst>
                  <a:ext uri="{FF2B5EF4-FFF2-40B4-BE49-F238E27FC236}">
                    <a16:creationId xmlns:a16="http://schemas.microsoft.com/office/drawing/2014/main" id="{F387ABE2-150B-CDFB-3A21-9DA7590723F5}"/>
                  </a:ext>
                </a:extLst>
              </p:cNvPr>
              <p:cNvSpPr/>
              <p:nvPr/>
            </p:nvSpPr>
            <p:spPr>
              <a:xfrm>
                <a:off x="7075587" y="1548348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 dirty="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9074D70-8BB2-89C3-8239-1BBCA8C3DFD7}"/>
                  </a:ext>
                </a:extLst>
              </p:cNvPr>
              <p:cNvGrpSpPr/>
              <p:nvPr/>
            </p:nvGrpSpPr>
            <p:grpSpPr>
              <a:xfrm>
                <a:off x="8081920" y="2028825"/>
                <a:ext cx="238785" cy="238785"/>
                <a:chOff x="8081920" y="2028825"/>
                <a:chExt cx="238785" cy="238785"/>
              </a:xfrm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58442A9A-F993-2ECD-E506-162B69F00D0A}"/>
                    </a:ext>
                  </a:extLst>
                </p:cNvPr>
                <p:cNvCxnSpPr/>
                <p:nvPr/>
              </p:nvCxnSpPr>
              <p:spPr>
                <a:xfrm>
                  <a:off x="8205788" y="2028825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07BE1A74-06C0-DB30-AC10-FE2D0E4F7C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8201313" y="2034417"/>
                  <a:ext cx="0" cy="23878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CA5D1E9-097A-E1DC-2F1C-C8C2955A6271}"/>
                </a:ext>
              </a:extLst>
            </p:cNvPr>
            <p:cNvGrpSpPr/>
            <p:nvPr/>
          </p:nvGrpSpPr>
          <p:grpSpPr>
            <a:xfrm>
              <a:off x="2429336" y="-1646"/>
              <a:ext cx="2706872" cy="735455"/>
              <a:chOff x="8520734" y="811626"/>
              <a:chExt cx="2706872" cy="735455"/>
            </a:xfrm>
          </p:grpSpPr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2B28BA2F-1AC6-89E3-A86E-57CF86403689}"/>
                  </a:ext>
                </a:extLst>
              </p:cNvPr>
              <p:cNvSpPr txBox="1"/>
              <p:nvPr/>
            </p:nvSpPr>
            <p:spPr>
              <a:xfrm>
                <a:off x="8520734" y="811626"/>
                <a:ext cx="2706872" cy="33855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r>
                  <a:rPr lang="en-US" sz="1050" dirty="0"/>
                  <a:t>  Man-made                     Natural</a:t>
                </a:r>
                <a:endParaRPr lang="he-IL" sz="1050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51AC4AB-FE18-18B5-5020-2E395C655423}"/>
                  </a:ext>
                </a:extLst>
              </p:cNvPr>
              <p:cNvSpPr/>
              <p:nvPr/>
            </p:nvSpPr>
            <p:spPr>
              <a:xfrm>
                <a:off x="10572947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7BE2E40-4618-229E-1F06-0FDE0545CDDB}"/>
                  </a:ext>
                </a:extLst>
              </p:cNvPr>
              <p:cNvSpPr/>
              <p:nvPr/>
            </p:nvSpPr>
            <p:spPr>
              <a:xfrm>
                <a:off x="8774351" y="1363531"/>
                <a:ext cx="180871" cy="183550"/>
              </a:xfrm>
              <a:prstGeom prst="ellipse">
                <a:avLst/>
              </a:prstGeom>
              <a:noFill/>
              <a:ln w="571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214E54-9BB4-7393-034A-22B59E35345B}"/>
              </a:ext>
            </a:extLst>
          </p:cNvPr>
          <p:cNvGrpSpPr/>
          <p:nvPr/>
        </p:nvGrpSpPr>
        <p:grpSpPr>
          <a:xfrm>
            <a:off x="2249851" y="2579368"/>
            <a:ext cx="2030154" cy="886691"/>
            <a:chOff x="3328616" y="672400"/>
            <a:chExt cx="2706872" cy="118225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8DAE53-951E-4604-E45D-7B29E99AA4DF}"/>
                </a:ext>
              </a:extLst>
            </p:cNvPr>
            <p:cNvGrpSpPr/>
            <p:nvPr/>
          </p:nvGrpSpPr>
          <p:grpSpPr>
            <a:xfrm>
              <a:off x="3434279" y="672400"/>
              <a:ext cx="2290619" cy="1182255"/>
              <a:chOff x="1487053" y="2456872"/>
              <a:chExt cx="2290619" cy="1182255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7BBAC9E6-6C04-95FD-6F3D-731F93E90A6E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F537E36-7EBD-0060-45E6-8654FBFAD1A4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F770AC9-E8A9-9D0F-0BD7-538624206E76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CAFA43D-5A1B-DD7A-D351-3DB055FA2327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DA90CB4-FECA-4220-6C11-6F3AD25E1031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BDD028-06AF-D9EB-C406-308C01375737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8C82C5C-B27E-7C1E-7214-072F83BFAF9D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1593862-E1CC-EAD3-6F46-76F770688E68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318BE53-8B15-8E1A-033F-80E4F87BA267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8E27BEF-DC7E-8654-2273-CC89240E1DF0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162B1E0-7E78-CD76-E261-A2C2A5696170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1D82452-3AFA-D32C-A73E-94EC4E9DB8BA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89CBDC6-01C1-862D-ABCC-8448F8E408CC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3F64888-30AB-85D0-E3AE-F27987B9B877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A140B5F-B3E6-74AF-0C18-2192055FE065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954769E-CE94-6DEA-EC69-4F8217A196AC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54593E-B937-F786-8A93-80F233E02D3F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0725111-A77C-ACC1-B855-73BE1C3F4853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6DB4C4E2-0F42-5A7A-66E0-F8ADA5FA7959}"/>
                </a:ext>
              </a:extLst>
            </p:cNvPr>
            <p:cNvSpPr txBox="1"/>
            <p:nvPr/>
          </p:nvSpPr>
          <p:spPr>
            <a:xfrm>
              <a:off x="3328616" y="693853"/>
              <a:ext cx="2706872" cy="33855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50" dirty="0"/>
                <a:t>  Man-made                     Natural</a:t>
              </a:r>
              <a:endParaRPr lang="he-IL" sz="105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D4A0D5EB-1AEB-9CE3-A8A8-4B91A8F56ABB}"/>
                </a:ext>
              </a:extLst>
            </p:cNvPr>
            <p:cNvSpPr/>
            <p:nvPr/>
          </p:nvSpPr>
          <p:spPr>
            <a:xfrm>
              <a:off x="5380829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F996105-56E1-BBE2-F0C6-305ABDC961B2}"/>
                </a:ext>
              </a:extLst>
            </p:cNvPr>
            <p:cNvSpPr/>
            <p:nvPr/>
          </p:nvSpPr>
          <p:spPr>
            <a:xfrm>
              <a:off x="3582233" y="12457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21BA210-CF71-2F43-0BA0-79A8BCB51A6A}"/>
              </a:ext>
            </a:extLst>
          </p:cNvPr>
          <p:cNvGrpSpPr/>
          <p:nvPr/>
        </p:nvGrpSpPr>
        <p:grpSpPr>
          <a:xfrm>
            <a:off x="2903190" y="3010607"/>
            <a:ext cx="2030154" cy="899426"/>
            <a:chOff x="4199735" y="1247385"/>
            <a:chExt cx="2706872" cy="119923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7025D3D-AD0D-08C9-ECDA-3DAE86437447}"/>
                </a:ext>
              </a:extLst>
            </p:cNvPr>
            <p:cNvGrpSpPr/>
            <p:nvPr/>
          </p:nvGrpSpPr>
          <p:grpSpPr>
            <a:xfrm>
              <a:off x="4320957" y="1264365"/>
              <a:ext cx="2290619" cy="1182255"/>
              <a:chOff x="1487053" y="2456872"/>
              <a:chExt cx="2290619" cy="118225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01E24FC9-2C5C-3AE1-6B84-C5CD4090413A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8CC2799-5530-C650-4BFA-02680AF6BE74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8A0D8BF-0C06-9681-0BF3-9A22EA36962C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C9ED5B5-0AF0-4D61-19A2-A694337DE4B1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8D2F92E-905A-7F0D-E399-F2718878823C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BC33C55-8105-82E8-FE1A-1CA5A29CB332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D771000-A0AF-7334-7A14-98BF99F6BBE0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90620F3-25C7-A35E-8893-7D4D4F187E25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E256208-FC75-BD6B-A9A8-30691C82E827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4E51A66-B0EA-DB7A-9B99-0F33AE2DC389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9F24E2A-F916-A650-412D-851349CA58C7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85F1533-0099-287D-36A3-3022E7404EFC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A7B857A-FAA7-57FE-8A3C-0830F50B6A06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DFF5AC1-3684-2714-6CA1-8C4D718AC252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8A86BC1-BE95-4D5A-1743-ABA5787A94B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F9F66C2-B7BA-BD5C-3B69-0AD31E3A4964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7FB27CF-A2DA-AC7B-D553-D31BA865BD10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08E6842-1831-DCBC-F7AA-9C3C4F80DBF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997B4FB-DAB2-1F71-D654-E3A6223E8623}"/>
                </a:ext>
              </a:extLst>
            </p:cNvPr>
            <p:cNvSpPr txBox="1"/>
            <p:nvPr/>
          </p:nvSpPr>
          <p:spPr>
            <a:xfrm>
              <a:off x="4199735" y="1247385"/>
              <a:ext cx="2706872" cy="33855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50" dirty="0"/>
                <a:t>  Man-made                     Natural</a:t>
              </a:r>
              <a:endParaRPr lang="he-IL" sz="1050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2E6CFFD-4167-C0C9-7212-97F150F5F8FD}"/>
                </a:ext>
              </a:extLst>
            </p:cNvPr>
            <p:cNvSpPr/>
            <p:nvPr/>
          </p:nvSpPr>
          <p:spPr>
            <a:xfrm>
              <a:off x="6251948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0EC9B1EA-36B9-C9EA-6143-6E627B2A7D3C}"/>
                </a:ext>
              </a:extLst>
            </p:cNvPr>
            <p:cNvSpPr/>
            <p:nvPr/>
          </p:nvSpPr>
          <p:spPr>
            <a:xfrm>
              <a:off x="4453352" y="1799290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CD69E7-C384-C73D-9B0E-B3292B79371D}"/>
              </a:ext>
            </a:extLst>
          </p:cNvPr>
          <p:cNvGrpSpPr/>
          <p:nvPr/>
        </p:nvGrpSpPr>
        <p:grpSpPr>
          <a:xfrm>
            <a:off x="3506547" y="3522685"/>
            <a:ext cx="2030154" cy="888677"/>
            <a:chOff x="5004211" y="1930156"/>
            <a:chExt cx="2706872" cy="118490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A742093-D495-7E8F-6B60-94212CCC7134}"/>
                </a:ext>
              </a:extLst>
            </p:cNvPr>
            <p:cNvGrpSpPr/>
            <p:nvPr/>
          </p:nvGrpSpPr>
          <p:grpSpPr>
            <a:xfrm>
              <a:off x="5119493" y="1932803"/>
              <a:ext cx="2290619" cy="1182255"/>
              <a:chOff x="4322616" y="2456872"/>
              <a:chExt cx="2290619" cy="1182255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34CC2F5-EB69-E32C-7303-8BD99748DF69}"/>
                  </a:ext>
                </a:extLst>
              </p:cNvPr>
              <p:cNvSpPr/>
              <p:nvPr/>
            </p:nvSpPr>
            <p:spPr>
              <a:xfrm>
                <a:off x="4322616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482CFFE-BE0A-4490-C76B-D83E49EC5B75}"/>
                  </a:ext>
                </a:extLst>
              </p:cNvPr>
              <p:cNvSpPr txBox="1"/>
              <p:nvPr/>
            </p:nvSpPr>
            <p:spPr>
              <a:xfrm>
                <a:off x="4479633" y="2813218"/>
                <a:ext cx="1976582" cy="55399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100" dirty="0">
                    <a:latin typeface="Bradley Hand ITC" panose="03070402050302030203" pitchFamily="66" charset="0"/>
                  </a:rPr>
                  <a:t>RADIO       </a:t>
                </a:r>
                <a:endParaRPr lang="he-IL" sz="2100" dirty="0">
                  <a:latin typeface="Bradley Hand ITC" panose="03070402050302030203" pitchFamily="66" charset="0"/>
                </a:endParaRPr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4DE7BEB-212F-2897-6901-DFCB594BFDC4}"/>
                </a:ext>
              </a:extLst>
            </p:cNvPr>
            <p:cNvSpPr txBox="1"/>
            <p:nvPr/>
          </p:nvSpPr>
          <p:spPr>
            <a:xfrm>
              <a:off x="5004211" y="1930156"/>
              <a:ext cx="2706872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50" dirty="0"/>
                <a:t>  Man-made                     Natural</a:t>
              </a:r>
              <a:endParaRPr lang="he-IL" sz="105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0DE32B0-C86B-CEA2-F5A2-732AF7EE92AB}"/>
                </a:ext>
              </a:extLst>
            </p:cNvPr>
            <p:cNvSpPr/>
            <p:nvPr/>
          </p:nvSpPr>
          <p:spPr>
            <a:xfrm>
              <a:off x="7056424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2643FDB-0133-FC5B-1ADD-64CFF75B61A6}"/>
                </a:ext>
              </a:extLst>
            </p:cNvPr>
            <p:cNvSpPr/>
            <p:nvPr/>
          </p:nvSpPr>
          <p:spPr>
            <a:xfrm>
              <a:off x="5257828" y="2482061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EAF360-3CAA-76B8-0762-F9E39D2B0EEA}"/>
              </a:ext>
            </a:extLst>
          </p:cNvPr>
          <p:cNvGrpSpPr/>
          <p:nvPr/>
        </p:nvGrpSpPr>
        <p:grpSpPr>
          <a:xfrm>
            <a:off x="4169238" y="4058459"/>
            <a:ext cx="2030154" cy="888906"/>
            <a:chOff x="5887799" y="2644522"/>
            <a:chExt cx="2706872" cy="1185208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92F4007-C908-F0F3-00E2-FE553E6C7D85}"/>
                </a:ext>
              </a:extLst>
            </p:cNvPr>
            <p:cNvGrpSpPr/>
            <p:nvPr/>
          </p:nvGrpSpPr>
          <p:grpSpPr>
            <a:xfrm>
              <a:off x="5994833" y="2647475"/>
              <a:ext cx="2290619" cy="1182255"/>
              <a:chOff x="1487053" y="2456872"/>
              <a:chExt cx="2290619" cy="1182255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615A441D-8BB9-0404-9AC2-B79503F1C1B0}"/>
                  </a:ext>
                </a:extLst>
              </p:cNvPr>
              <p:cNvSpPr/>
              <p:nvPr/>
            </p:nvSpPr>
            <p:spPr>
              <a:xfrm>
                <a:off x="1487053" y="2456872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837F45A-2C6C-A4DA-BC31-F703C852E1A5}"/>
                  </a:ext>
                </a:extLst>
              </p:cNvPr>
              <p:cNvSpPr/>
              <p:nvPr/>
            </p:nvSpPr>
            <p:spPr>
              <a:xfrm>
                <a:off x="1959700" y="285591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977ADA2-B47F-720C-EAF2-5E531AE8AE46}"/>
                  </a:ext>
                </a:extLst>
              </p:cNvPr>
              <p:cNvSpPr/>
              <p:nvPr/>
            </p:nvSpPr>
            <p:spPr>
              <a:xfrm>
                <a:off x="2296250" y="29519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64F81992-E395-2BE2-78E3-3903555ABAE9}"/>
                  </a:ext>
                </a:extLst>
              </p:cNvPr>
              <p:cNvSpPr/>
              <p:nvPr/>
            </p:nvSpPr>
            <p:spPr>
              <a:xfrm>
                <a:off x="2604367" y="281860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8D1C9E0-19F9-F266-7EF9-70C7C5CDA90D}"/>
                  </a:ext>
                </a:extLst>
              </p:cNvPr>
              <p:cNvSpPr/>
              <p:nvPr/>
            </p:nvSpPr>
            <p:spPr>
              <a:xfrm>
                <a:off x="2546352" y="2977355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418968E-79DA-C67E-7CBF-5703BEB0B156}"/>
                  </a:ext>
                </a:extLst>
              </p:cNvPr>
              <p:cNvSpPr/>
              <p:nvPr/>
            </p:nvSpPr>
            <p:spPr>
              <a:xfrm>
                <a:off x="2903975" y="3047999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FCAF6B5D-41E2-7DC9-C7B8-15A2FADBC924}"/>
                  </a:ext>
                </a:extLst>
              </p:cNvPr>
              <p:cNvSpPr/>
              <p:nvPr/>
            </p:nvSpPr>
            <p:spPr>
              <a:xfrm>
                <a:off x="2960985" y="283130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DE6B281-BB1D-F92B-4387-6C68496753AF}"/>
                  </a:ext>
                </a:extLst>
              </p:cNvPr>
              <p:cNvSpPr/>
              <p:nvPr/>
            </p:nvSpPr>
            <p:spPr>
              <a:xfrm>
                <a:off x="1991746" y="314404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27B4D5A-891A-C0B4-452B-CC31BBC9B91F}"/>
                  </a:ext>
                </a:extLst>
              </p:cNvPr>
              <p:cNvSpPr/>
              <p:nvPr/>
            </p:nvSpPr>
            <p:spPr>
              <a:xfrm>
                <a:off x="2414314" y="3132822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06EA0AD-25AE-30CE-2A42-D997F046E2C1}"/>
                  </a:ext>
                </a:extLst>
              </p:cNvPr>
              <p:cNvSpPr/>
              <p:nvPr/>
            </p:nvSpPr>
            <p:spPr>
              <a:xfrm rot="2700000">
                <a:off x="2354265" y="2796488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8F266EE-99C9-16E2-8AE1-EE370F822A2A}"/>
                  </a:ext>
                </a:extLst>
              </p:cNvPr>
              <p:cNvSpPr/>
              <p:nvPr/>
            </p:nvSpPr>
            <p:spPr>
              <a:xfrm rot="2700000">
                <a:off x="2773043" y="293171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14AFDF3-3C3F-D9B3-F404-1E2126239423}"/>
                  </a:ext>
                </a:extLst>
              </p:cNvPr>
              <p:cNvSpPr/>
              <p:nvPr/>
            </p:nvSpPr>
            <p:spPr>
              <a:xfrm>
                <a:off x="2272448" y="291445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169CDA04-C21D-B756-0C88-38662C614085}"/>
                  </a:ext>
                </a:extLst>
              </p:cNvPr>
              <p:cNvSpPr/>
              <p:nvPr/>
            </p:nvSpPr>
            <p:spPr>
              <a:xfrm rot="2700000">
                <a:off x="2084506" y="3014860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5901678-89FB-ACC3-002C-517B3C6B46FF}"/>
                  </a:ext>
                </a:extLst>
              </p:cNvPr>
              <p:cNvSpPr/>
              <p:nvPr/>
            </p:nvSpPr>
            <p:spPr>
              <a:xfrm rot="2700000">
                <a:off x="2554040" y="309632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7A17F84-FF88-82CC-9B07-70BFA3101A39}"/>
                  </a:ext>
                </a:extLst>
              </p:cNvPr>
              <p:cNvSpPr/>
              <p:nvPr/>
            </p:nvSpPr>
            <p:spPr>
              <a:xfrm rot="2700000">
                <a:off x="2972818" y="2987974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EEB711A-A98D-EEA4-9630-A2EB4AD14928}"/>
                  </a:ext>
                </a:extLst>
              </p:cNvPr>
              <p:cNvSpPr/>
              <p:nvPr/>
            </p:nvSpPr>
            <p:spPr>
              <a:xfrm rot="2700000">
                <a:off x="2262148" y="3051481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F651C8E-A540-6751-92CE-B0294194E861}"/>
                  </a:ext>
                </a:extLst>
              </p:cNvPr>
              <p:cNvSpPr/>
              <p:nvPr/>
            </p:nvSpPr>
            <p:spPr>
              <a:xfrm rot="2700000">
                <a:off x="2612344" y="290105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F649172-3BDD-80B1-FA82-DE75192986F8}"/>
                  </a:ext>
                </a:extLst>
              </p:cNvPr>
              <p:cNvSpPr/>
              <p:nvPr/>
            </p:nvSpPr>
            <p:spPr>
              <a:xfrm rot="2700000">
                <a:off x="2742495" y="3077663"/>
                <a:ext cx="192088" cy="1920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23B9570-1BB1-3999-003E-DB73D7C84D72}"/>
                </a:ext>
              </a:extLst>
            </p:cNvPr>
            <p:cNvSpPr txBox="1"/>
            <p:nvPr/>
          </p:nvSpPr>
          <p:spPr>
            <a:xfrm>
              <a:off x="5887799" y="2644522"/>
              <a:ext cx="2706872" cy="33855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50" dirty="0"/>
                <a:t>  Man-made                     Natural</a:t>
              </a:r>
              <a:endParaRPr lang="he-IL" sz="105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89E71C5-97BE-2F72-A465-9F09A6FAFC42}"/>
                </a:ext>
              </a:extLst>
            </p:cNvPr>
            <p:cNvSpPr/>
            <p:nvPr/>
          </p:nvSpPr>
          <p:spPr>
            <a:xfrm>
              <a:off x="7940012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801CB09-7B03-CD43-16DD-9B5D33F9D8FF}"/>
                </a:ext>
              </a:extLst>
            </p:cNvPr>
            <p:cNvSpPr/>
            <p:nvPr/>
          </p:nvSpPr>
          <p:spPr>
            <a:xfrm>
              <a:off x="6141416" y="3196427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D36B9B2-83B3-808E-911D-32541628FF4E}"/>
              </a:ext>
            </a:extLst>
          </p:cNvPr>
          <p:cNvGrpSpPr/>
          <p:nvPr/>
        </p:nvGrpSpPr>
        <p:grpSpPr>
          <a:xfrm>
            <a:off x="4748065" y="4598532"/>
            <a:ext cx="2030154" cy="886691"/>
            <a:chOff x="6659568" y="3364618"/>
            <a:chExt cx="2706872" cy="1182255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F6773B25-622A-3CED-E4BB-B07548CD1E69}"/>
                </a:ext>
              </a:extLst>
            </p:cNvPr>
            <p:cNvSpPr/>
            <p:nvPr/>
          </p:nvSpPr>
          <p:spPr>
            <a:xfrm>
              <a:off x="6770181" y="3364618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51E1D85-E041-D1D9-B603-7AE841514844}"/>
                </a:ext>
              </a:extLst>
            </p:cNvPr>
            <p:cNvSpPr txBox="1"/>
            <p:nvPr/>
          </p:nvSpPr>
          <p:spPr>
            <a:xfrm>
              <a:off x="6659568" y="3372541"/>
              <a:ext cx="2706872" cy="33855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050" dirty="0"/>
                <a:t>  Man-made                     Natural</a:t>
              </a:r>
              <a:endParaRPr lang="he-IL" sz="1050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15259F-FE67-1C99-00BB-8365E38D80E1}"/>
                </a:ext>
              </a:extLst>
            </p:cNvPr>
            <p:cNvSpPr txBox="1"/>
            <p:nvPr/>
          </p:nvSpPr>
          <p:spPr>
            <a:xfrm>
              <a:off x="6931823" y="3754469"/>
              <a:ext cx="1976583" cy="55399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2100" dirty="0"/>
                <a:t>radio       </a:t>
              </a:r>
              <a:endParaRPr lang="he-IL" sz="21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AD78D3F-6EFE-AE84-863D-DC18F373BA77}"/>
                </a:ext>
              </a:extLst>
            </p:cNvPr>
            <p:cNvSpPr/>
            <p:nvPr/>
          </p:nvSpPr>
          <p:spPr>
            <a:xfrm>
              <a:off x="8711781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BCCA206-3D62-0675-17FC-F211C46B932D}"/>
                </a:ext>
              </a:extLst>
            </p:cNvPr>
            <p:cNvSpPr/>
            <p:nvPr/>
          </p:nvSpPr>
          <p:spPr>
            <a:xfrm>
              <a:off x="6913185" y="3924446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A53C2C9-1ECB-FE87-EFC3-7F4815E1AA12}"/>
              </a:ext>
            </a:extLst>
          </p:cNvPr>
          <p:cNvGrpSpPr/>
          <p:nvPr/>
        </p:nvGrpSpPr>
        <p:grpSpPr>
          <a:xfrm>
            <a:off x="5345436" y="5161163"/>
            <a:ext cx="1878532" cy="886691"/>
            <a:chOff x="8338781" y="4879379"/>
            <a:chExt cx="2504709" cy="118225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6286F5E-CFB9-B3EA-F93D-47DE09D6B513}"/>
                </a:ext>
              </a:extLst>
            </p:cNvPr>
            <p:cNvGrpSpPr/>
            <p:nvPr/>
          </p:nvGrpSpPr>
          <p:grpSpPr>
            <a:xfrm>
              <a:off x="8338781" y="4879379"/>
              <a:ext cx="2504709" cy="1182255"/>
              <a:chOff x="4217798" y="581890"/>
              <a:chExt cx="2504709" cy="118225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964CCAE-D3D9-68F5-EC79-E579710FD22A}"/>
                  </a:ext>
                </a:extLst>
              </p:cNvPr>
              <p:cNvSpPr/>
              <p:nvPr/>
            </p:nvSpPr>
            <p:spPr>
              <a:xfrm>
                <a:off x="4322617" y="581890"/>
                <a:ext cx="2290619" cy="1182255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sz="135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B89843D-53AA-A741-0394-CBF87D2B7D77}"/>
                  </a:ext>
                </a:extLst>
              </p:cNvPr>
              <p:cNvSpPr txBox="1"/>
              <p:nvPr/>
            </p:nvSpPr>
            <p:spPr>
              <a:xfrm>
                <a:off x="4217798" y="667234"/>
                <a:ext cx="2504709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>
                    <a:latin typeface="Bradley Hand ITC" panose="03070402050302030203" pitchFamily="66" charset="0"/>
                  </a:rPr>
                  <a:t>RADIO    PHONE</a:t>
                </a:r>
                <a:endParaRPr lang="he-IL" dirty="0">
                  <a:latin typeface="Bradley Hand ITC" panose="03070402050302030203" pitchFamily="66" charset="0"/>
                </a:endParaRPr>
              </a:p>
            </p:txBody>
          </p:sp>
        </p:grp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A94202B-5B75-B6F5-76C1-837FAD5F0572}"/>
                </a:ext>
              </a:extLst>
            </p:cNvPr>
            <p:cNvSpPr/>
            <p:nvPr/>
          </p:nvSpPr>
          <p:spPr>
            <a:xfrm>
              <a:off x="10419757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3C5D2FC-ACB1-280D-25F0-6983AACF8457}"/>
                </a:ext>
              </a:extLst>
            </p:cNvPr>
            <p:cNvSpPr/>
            <p:nvPr/>
          </p:nvSpPr>
          <p:spPr>
            <a:xfrm>
              <a:off x="8621161" y="5426059"/>
              <a:ext cx="180871" cy="183550"/>
            </a:xfrm>
            <a:prstGeom prst="ellipse">
              <a:avLst/>
            </a:prstGeom>
            <a:noFill/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CC8C8B8-D3A8-BCBC-BFEB-A381A1603B2C}"/>
              </a:ext>
            </a:extLst>
          </p:cNvPr>
          <p:cNvGrpSpPr/>
          <p:nvPr/>
        </p:nvGrpSpPr>
        <p:grpSpPr>
          <a:xfrm>
            <a:off x="5997165" y="5699020"/>
            <a:ext cx="1720238" cy="886691"/>
            <a:chOff x="7158178" y="581890"/>
            <a:chExt cx="2293650" cy="118225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F403CA4-8780-A3A2-4934-563F5CFDEF7F}"/>
                </a:ext>
              </a:extLst>
            </p:cNvPr>
            <p:cNvSpPr/>
            <p:nvPr/>
          </p:nvSpPr>
          <p:spPr>
            <a:xfrm>
              <a:off x="7161209" y="581890"/>
              <a:ext cx="2290619" cy="118225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135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5199A6-3954-77DA-FEAE-082CFDEC23C4}"/>
                </a:ext>
              </a:extLst>
            </p:cNvPr>
            <p:cNvSpPr txBox="1"/>
            <p:nvPr/>
          </p:nvSpPr>
          <p:spPr>
            <a:xfrm>
              <a:off x="7318227" y="598517"/>
              <a:ext cx="1976582" cy="76944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1050" dirty="0"/>
                <a:t>How well did you see the first stimulus?</a:t>
              </a:r>
            </a:p>
            <a:p>
              <a:pPr algn="ctr"/>
              <a:r>
                <a:rPr lang="en-US" sz="1050" dirty="0"/>
                <a:t>On a scale of 1-4</a:t>
              </a:r>
              <a:endParaRPr lang="he-IL" sz="105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990939A-EDB8-35E4-1B8B-DA83970975A7}"/>
                </a:ext>
              </a:extLst>
            </p:cNvPr>
            <p:cNvSpPr txBox="1"/>
            <p:nvPr/>
          </p:nvSpPr>
          <p:spPr>
            <a:xfrm>
              <a:off x="7158178" y="1320601"/>
              <a:ext cx="2290619" cy="29238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825" dirty="0"/>
                <a:t>1                 2                3                 4</a:t>
              </a:r>
              <a:endParaRPr lang="he-IL" sz="825" dirty="0"/>
            </a:p>
          </p:txBody>
        </p:sp>
      </p:grpSp>
    </p:spTree>
    <p:extLst>
      <p:ext uri="{BB962C8B-B14F-4D97-AF65-F5344CB8AC3E}">
        <p14:creationId xmlns:p14="http://schemas.microsoft.com/office/powerpoint/2010/main" val="305261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2499</TotalTime>
  <Words>114</Words>
  <Application>Microsoft Office PowerPoint</Application>
  <PresentationFormat>On-screen Show (4:3)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Bradley Hand ITC</vt:lpstr>
      <vt:lpstr>Calibri</vt:lpstr>
      <vt:lpstr>Calibri Light</vt:lpstr>
      <vt:lpstr>Office 2013 - 2022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Heller</dc:creator>
  <cp:lastModifiedBy>no way</cp:lastModifiedBy>
  <cp:revision>54</cp:revision>
  <dcterms:created xsi:type="dcterms:W3CDTF">2021-04-18T07:44:32Z</dcterms:created>
  <dcterms:modified xsi:type="dcterms:W3CDTF">2025-06-04T04:25:46Z</dcterms:modified>
</cp:coreProperties>
</file>