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8" autoAdjust="0"/>
    <p:restoredTop sz="94658" autoAdjust="0"/>
  </p:normalViewPr>
  <p:slideViewPr>
    <p:cSldViewPr snapToGrid="0">
      <p:cViewPr>
        <p:scale>
          <a:sx n="150" d="100"/>
          <a:sy n="150" d="100"/>
        </p:scale>
        <p:origin x="950" y="-778"/>
      </p:cViewPr>
      <p:guideLst>
        <p:guide orient="horz" pos="373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1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93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28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3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1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כ'/אדר/תשפ"ה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54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כ'/אדר/תשפ"ה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3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כ'/אדר/תשפ"ה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8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כ'/אדר/תשפ"ה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1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כ'/אדר/תשפ"ה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54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כ'/אדר/תשפ"ה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78E7-D2FD-4CE9-9319-43DA8F4B39C6}" type="datetimeFigureOut">
              <a:rPr lang="he-IL" smtClean="0"/>
              <a:t>כ'/אדר/תשפ"ה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9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C29624E-1B84-DB6B-F0F3-816AD0D6A083}"/>
              </a:ext>
            </a:extLst>
          </p:cNvPr>
          <p:cNvGrpSpPr/>
          <p:nvPr/>
        </p:nvGrpSpPr>
        <p:grpSpPr>
          <a:xfrm>
            <a:off x="549628" y="2631584"/>
            <a:ext cx="4634794" cy="6379772"/>
            <a:chOff x="549628" y="2631584"/>
            <a:chExt cx="4634794" cy="637977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9A60CD9-FD07-89CA-49E3-FFAA33269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47" t="3636" r="24939" b="9512"/>
            <a:stretch/>
          </p:blipFill>
          <p:spPr>
            <a:xfrm>
              <a:off x="606778" y="2680782"/>
              <a:ext cx="4540955" cy="29664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B8E2F4-CB0D-785D-5AED-F641C1EA1A70}"/>
                </a:ext>
              </a:extLst>
            </p:cNvPr>
            <p:cNvSpPr/>
            <p:nvPr/>
          </p:nvSpPr>
          <p:spPr>
            <a:xfrm>
              <a:off x="549628" y="2631584"/>
              <a:ext cx="2375086" cy="1622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840888-564B-5D40-975D-EAF22104D5DE}"/>
                </a:ext>
              </a:extLst>
            </p:cNvPr>
            <p:cNvGrpSpPr/>
            <p:nvPr/>
          </p:nvGrpSpPr>
          <p:grpSpPr>
            <a:xfrm>
              <a:off x="687414" y="2680782"/>
              <a:ext cx="4217760" cy="4904935"/>
              <a:chOff x="687414" y="2680782"/>
              <a:chExt cx="4217760" cy="4904935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F43E63B-0A0E-7748-4990-639FDB0119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324" t="3553" r="90742" b="92637"/>
              <a:stretch/>
            </p:blipFill>
            <p:spPr>
              <a:xfrm>
                <a:off x="740834" y="2680782"/>
                <a:ext cx="132644" cy="130151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77707B-3076-B386-D8FD-6BA1372B6CD4}"/>
                  </a:ext>
                </a:extLst>
              </p:cNvPr>
              <p:cNvGrpSpPr/>
              <p:nvPr/>
            </p:nvGrpSpPr>
            <p:grpSpPr>
              <a:xfrm>
                <a:off x="4544947" y="2819264"/>
                <a:ext cx="360227" cy="272998"/>
                <a:chOff x="8054594" y="934457"/>
                <a:chExt cx="632205" cy="479116"/>
              </a:xfrm>
            </p:grpSpPr>
            <p:sp>
              <p:nvSpPr>
                <p:cNvPr id="13" name="Left Bracket 12">
                  <a:extLst>
                    <a:ext uri="{FF2B5EF4-FFF2-40B4-BE49-F238E27FC236}">
                      <a16:creationId xmlns:a16="http://schemas.microsoft.com/office/drawing/2014/main" id="{C95068E2-1211-9C3B-9DC2-33F4B74A0CED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BB7860A-A036-6F09-DDB7-3B101B609CC7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6314231-96A6-BDFE-DFF0-62F2DA0C9ECB}"/>
                  </a:ext>
                </a:extLst>
              </p:cNvPr>
              <p:cNvGrpSpPr/>
              <p:nvPr/>
            </p:nvGrpSpPr>
            <p:grpSpPr>
              <a:xfrm>
                <a:off x="3428951" y="2819054"/>
                <a:ext cx="360227" cy="272998"/>
                <a:chOff x="8054594" y="934457"/>
                <a:chExt cx="632205" cy="479116"/>
              </a:xfrm>
            </p:grpSpPr>
            <p:sp>
              <p:nvSpPr>
                <p:cNvPr id="22" name="Left Bracket 21">
                  <a:extLst>
                    <a:ext uri="{FF2B5EF4-FFF2-40B4-BE49-F238E27FC236}">
                      <a16:creationId xmlns:a16="http://schemas.microsoft.com/office/drawing/2014/main" id="{52D14E4B-BCA5-3369-400D-0C5A46BAD315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81EB0-C958-3A22-41E6-83A1D15B6244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7EF5D8-C6C2-34CC-CC59-CA9E9A63277A}"/>
                  </a:ext>
                </a:extLst>
              </p:cNvPr>
              <p:cNvGrpSpPr/>
              <p:nvPr/>
            </p:nvGrpSpPr>
            <p:grpSpPr>
              <a:xfrm>
                <a:off x="4544947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25" name="Left Bracket 24">
                  <a:extLst>
                    <a:ext uri="{FF2B5EF4-FFF2-40B4-BE49-F238E27FC236}">
                      <a16:creationId xmlns:a16="http://schemas.microsoft.com/office/drawing/2014/main" id="{B2E0CEC0-A28D-C563-89BF-C768E316A219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BEB9E2-7C73-B1A2-4F36-AF5332C96D0E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6E57A82-43A0-D499-AA18-E7F972E4BF4D}"/>
                  </a:ext>
                </a:extLst>
              </p:cNvPr>
              <p:cNvGrpSpPr/>
              <p:nvPr/>
            </p:nvGrpSpPr>
            <p:grpSpPr>
              <a:xfrm>
                <a:off x="3428950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28" name="Left Bracket 27">
                  <a:extLst>
                    <a:ext uri="{FF2B5EF4-FFF2-40B4-BE49-F238E27FC236}">
                      <a16:creationId xmlns:a16="http://schemas.microsoft.com/office/drawing/2014/main" id="{8F840B4F-D971-DC5D-E28F-4465977C1914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AADB1D-013A-D02D-C58B-AC4A3D9B5092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977404-1222-1E95-B22F-FEDFC88A0BA0}"/>
                  </a:ext>
                </a:extLst>
              </p:cNvPr>
              <p:cNvGrpSpPr/>
              <p:nvPr/>
            </p:nvGrpSpPr>
            <p:grpSpPr>
              <a:xfrm>
                <a:off x="2300386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31" name="Left Bracket 30">
                  <a:extLst>
                    <a:ext uri="{FF2B5EF4-FFF2-40B4-BE49-F238E27FC236}">
                      <a16:creationId xmlns:a16="http://schemas.microsoft.com/office/drawing/2014/main" id="{E57F8C40-62BB-97A6-CC71-64FC5F2B1122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A774542-238A-C5CC-EED2-441A67BC1341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484129-ED87-E7D0-93A8-616F486954B1}"/>
                  </a:ext>
                </a:extLst>
              </p:cNvPr>
              <p:cNvSpPr txBox="1"/>
              <p:nvPr/>
            </p:nvSpPr>
            <p:spPr>
              <a:xfrm>
                <a:off x="687414" y="579402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(h)</a:t>
                </a:r>
                <a:endParaRPr lang="he-IL" sz="600" b="1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549414-829A-6B5D-F57A-87D25E978F22}"/>
                  </a:ext>
                </a:extLst>
              </p:cNvPr>
              <p:cNvSpPr txBox="1"/>
              <p:nvPr/>
            </p:nvSpPr>
            <p:spPr>
              <a:xfrm>
                <a:off x="2920729" y="579402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(i)</a:t>
                </a:r>
                <a:endParaRPr lang="he-IL" sz="6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D16357-A051-AF19-C0E3-86386D30C912}"/>
                  </a:ext>
                </a:extLst>
              </p:cNvPr>
              <p:cNvSpPr txBox="1"/>
              <p:nvPr/>
            </p:nvSpPr>
            <p:spPr>
              <a:xfrm>
                <a:off x="777056" y="740105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(j)</a:t>
                </a:r>
                <a:endParaRPr lang="he-IL" sz="600" b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FA69D1-936B-2088-9449-B537457AC8AB}"/>
                  </a:ext>
                </a:extLst>
              </p:cNvPr>
              <p:cNvSpPr txBox="1"/>
              <p:nvPr/>
            </p:nvSpPr>
            <p:spPr>
              <a:xfrm>
                <a:off x="3010371" y="740105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(k)</a:t>
                </a:r>
                <a:endParaRPr lang="he-IL" sz="600" b="1" dirty="0"/>
              </a:p>
            </p:txBody>
          </p:sp>
        </p:grp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E2F15A9-D92C-C27B-4524-AF213F327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48" t="2324" r="24403" b="3481"/>
            <a:stretch/>
          </p:blipFill>
          <p:spPr>
            <a:xfrm>
              <a:off x="606778" y="5794021"/>
              <a:ext cx="4577644" cy="321733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FDA111-2F7D-AA2F-8BC1-65A10CC30601}"/>
                </a:ext>
              </a:extLst>
            </p:cNvPr>
            <p:cNvSpPr/>
            <p:nvPr/>
          </p:nvSpPr>
          <p:spPr>
            <a:xfrm>
              <a:off x="2711215" y="5785555"/>
              <a:ext cx="299156" cy="143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B6C87F-4360-D90E-1D31-28C944445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79" t="3586" r="57412" b="50001"/>
            <a:stretch/>
          </p:blipFill>
          <p:spPr>
            <a:xfrm>
              <a:off x="615773" y="2680782"/>
              <a:ext cx="2304956" cy="1585912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36372CA-782B-981E-A321-3824EC9B864B}"/>
              </a:ext>
            </a:extLst>
          </p:cNvPr>
          <p:cNvSpPr txBox="1"/>
          <p:nvPr/>
        </p:nvSpPr>
        <p:spPr>
          <a:xfrm>
            <a:off x="873478" y="1895475"/>
            <a:ext cx="4231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OLD FIGURE</a:t>
            </a:r>
          </a:p>
        </p:txBody>
      </p:sp>
    </p:spTree>
    <p:extLst>
      <p:ext uri="{BB962C8B-B14F-4D97-AF65-F5344CB8AC3E}">
        <p14:creationId xmlns:p14="http://schemas.microsoft.com/office/powerpoint/2010/main" val="417949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2E2F15A9-D92C-C27B-4524-AF213F327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8" t="2324" r="24403" b="3481"/>
          <a:stretch/>
        </p:blipFill>
        <p:spPr>
          <a:xfrm>
            <a:off x="281376" y="5165890"/>
            <a:ext cx="6374835" cy="448046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4484129-ED87-E7D0-93A8-616F486954B1}"/>
              </a:ext>
            </a:extLst>
          </p:cNvPr>
          <p:cNvSpPr txBox="1"/>
          <p:nvPr/>
        </p:nvSpPr>
        <p:spPr>
          <a:xfrm>
            <a:off x="380293" y="5165561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</a:t>
            </a:r>
            <a:r>
              <a:rPr lang="en-US" sz="900" b="1" dirty="0" err="1"/>
              <a:t>i</a:t>
            </a:r>
            <a:r>
              <a:rPr lang="en-US" sz="900" b="1" dirty="0"/>
              <a:t>)</a:t>
            </a:r>
            <a:endParaRPr lang="he-IL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549414-829A-6B5D-F57A-87D25E978F22}"/>
              </a:ext>
            </a:extLst>
          </p:cNvPr>
          <p:cNvSpPr txBox="1"/>
          <p:nvPr/>
        </p:nvSpPr>
        <p:spPr>
          <a:xfrm>
            <a:off x="3491088" y="5165889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(j)</a:t>
            </a:r>
            <a:endParaRPr lang="he-IL" sz="9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16357-A051-AF19-C0E3-86386D30C912}"/>
              </a:ext>
            </a:extLst>
          </p:cNvPr>
          <p:cNvSpPr txBox="1"/>
          <p:nvPr/>
        </p:nvSpPr>
        <p:spPr>
          <a:xfrm>
            <a:off x="380293" y="7403842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(k)</a:t>
            </a:r>
            <a:endParaRPr lang="he-IL" sz="9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FA69D1-936B-2088-9449-B537457AC8AB}"/>
              </a:ext>
            </a:extLst>
          </p:cNvPr>
          <p:cNvSpPr txBox="1"/>
          <p:nvPr/>
        </p:nvSpPr>
        <p:spPr>
          <a:xfrm>
            <a:off x="3491088" y="7403842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(l)</a:t>
            </a:r>
            <a:endParaRPr lang="he-IL" sz="9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FDA111-2F7D-AA2F-8BC1-65A10CC30601}"/>
              </a:ext>
            </a:extLst>
          </p:cNvPr>
          <p:cNvSpPr/>
          <p:nvPr/>
        </p:nvSpPr>
        <p:spPr>
          <a:xfrm>
            <a:off x="3212019" y="5154100"/>
            <a:ext cx="416605" cy="200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A7AEE-177B-D645-9274-1175E889C312}"/>
              </a:ext>
            </a:extLst>
          </p:cNvPr>
          <p:cNvSpPr txBox="1"/>
          <p:nvPr/>
        </p:nvSpPr>
        <p:spPr>
          <a:xfrm>
            <a:off x="960761" y="117475"/>
            <a:ext cx="4231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Enlarged to keep high resolution on paper</a:t>
            </a:r>
          </a:p>
        </p:txBody>
      </p:sp>
      <p:pic>
        <p:nvPicPr>
          <p:cNvPr id="1317" name="Graphic 1316">
            <a:extLst>
              <a:ext uri="{FF2B5EF4-FFF2-40B4-BE49-F238E27FC236}">
                <a16:creationId xmlns:a16="http://schemas.microsoft.com/office/drawing/2014/main" id="{4815EED1-E063-8093-ED9A-DC053153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27" r="1227"/>
          <a:stretch/>
        </p:blipFill>
        <p:spPr>
          <a:xfrm>
            <a:off x="457199" y="1334939"/>
            <a:ext cx="5996733" cy="3655899"/>
          </a:xfrm>
          <a:prstGeom prst="rect">
            <a:avLst/>
          </a:prstGeom>
        </p:spPr>
      </p:pic>
      <p:sp>
        <p:nvSpPr>
          <p:cNvPr id="2627" name="TextBox 2626">
            <a:extLst>
              <a:ext uri="{FF2B5EF4-FFF2-40B4-BE49-F238E27FC236}">
                <a16:creationId xmlns:a16="http://schemas.microsoft.com/office/drawing/2014/main" id="{C3DE0AF7-9679-85ED-0ABE-D03982321397}"/>
              </a:ext>
            </a:extLst>
          </p:cNvPr>
          <p:cNvSpPr txBox="1"/>
          <p:nvPr/>
        </p:nvSpPr>
        <p:spPr>
          <a:xfrm>
            <a:off x="848009" y="1273127"/>
            <a:ext cx="4197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(a)</a:t>
            </a:r>
            <a:endParaRPr lang="he-IL" sz="12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EF5D8-C6C2-34CC-CC59-CA9E9A63277A}"/>
              </a:ext>
            </a:extLst>
          </p:cNvPr>
          <p:cNvGrpSpPr/>
          <p:nvPr/>
        </p:nvGrpSpPr>
        <p:grpSpPr>
          <a:xfrm>
            <a:off x="4644014" y="1493267"/>
            <a:ext cx="419784" cy="257548"/>
            <a:chOff x="8054601" y="934457"/>
            <a:chExt cx="632206" cy="387873"/>
          </a:xfrm>
        </p:grpSpPr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B2E0CEC0-A28D-C563-89BF-C768E316A219}"/>
                </a:ext>
              </a:extLst>
            </p:cNvPr>
            <p:cNvSpPr/>
            <p:nvPr/>
          </p:nvSpPr>
          <p:spPr>
            <a:xfrm rot="5400000">
              <a:off x="8317107" y="934090"/>
              <a:ext cx="107193" cy="632206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BEB9E2-7C73-B1A2-4F36-AF5332C96D0E}"/>
                </a:ext>
              </a:extLst>
            </p:cNvPr>
            <p:cNvSpPr txBox="1"/>
            <p:nvPr/>
          </p:nvSpPr>
          <p:spPr>
            <a:xfrm>
              <a:off x="8169440" y="934457"/>
              <a:ext cx="402511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A665722C-C08B-5C0E-C8CB-B533AA12923E}"/>
              </a:ext>
            </a:extLst>
          </p:cNvPr>
          <p:cNvGrpSpPr/>
          <p:nvPr/>
        </p:nvGrpSpPr>
        <p:grpSpPr>
          <a:xfrm>
            <a:off x="5900084" y="1534629"/>
            <a:ext cx="419784" cy="257548"/>
            <a:chOff x="8054601" y="934457"/>
            <a:chExt cx="632206" cy="387873"/>
          </a:xfrm>
        </p:grpSpPr>
        <p:sp>
          <p:nvSpPr>
            <p:cNvPr id="1324" name="Left Bracket 1323">
              <a:extLst>
                <a:ext uri="{FF2B5EF4-FFF2-40B4-BE49-F238E27FC236}">
                  <a16:creationId xmlns:a16="http://schemas.microsoft.com/office/drawing/2014/main" id="{37387210-5DC6-CDC6-A466-703A68F41A22}"/>
                </a:ext>
              </a:extLst>
            </p:cNvPr>
            <p:cNvSpPr/>
            <p:nvPr/>
          </p:nvSpPr>
          <p:spPr>
            <a:xfrm rot="5400000">
              <a:off x="8317107" y="934090"/>
              <a:ext cx="107193" cy="632206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325" name="TextBox 1324">
              <a:extLst>
                <a:ext uri="{FF2B5EF4-FFF2-40B4-BE49-F238E27FC236}">
                  <a16:creationId xmlns:a16="http://schemas.microsoft.com/office/drawing/2014/main" id="{A90247EE-A7B1-B6CF-B1F9-7090347CFC80}"/>
                </a:ext>
              </a:extLst>
            </p:cNvPr>
            <p:cNvSpPr txBox="1"/>
            <p:nvPr/>
          </p:nvSpPr>
          <p:spPr>
            <a:xfrm>
              <a:off x="8169440" y="934457"/>
              <a:ext cx="402511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grpSp>
        <p:nvGrpSpPr>
          <p:cNvPr id="1326" name="Group 1325">
            <a:extLst>
              <a:ext uri="{FF2B5EF4-FFF2-40B4-BE49-F238E27FC236}">
                <a16:creationId xmlns:a16="http://schemas.microsoft.com/office/drawing/2014/main" id="{4CA61755-6EF3-1FF8-DDC0-AAD28E0EB26D}"/>
              </a:ext>
            </a:extLst>
          </p:cNvPr>
          <p:cNvGrpSpPr/>
          <p:nvPr/>
        </p:nvGrpSpPr>
        <p:grpSpPr>
          <a:xfrm>
            <a:off x="918934" y="3517641"/>
            <a:ext cx="419784" cy="257548"/>
            <a:chOff x="8054603" y="934457"/>
            <a:chExt cx="632206" cy="387873"/>
          </a:xfrm>
        </p:grpSpPr>
        <p:sp>
          <p:nvSpPr>
            <p:cNvPr id="1327" name="Left Bracket 1326">
              <a:extLst>
                <a:ext uri="{FF2B5EF4-FFF2-40B4-BE49-F238E27FC236}">
                  <a16:creationId xmlns:a16="http://schemas.microsoft.com/office/drawing/2014/main" id="{C48E9965-FE9C-0BAD-AFE6-2A6757CB7882}"/>
                </a:ext>
              </a:extLst>
            </p:cNvPr>
            <p:cNvSpPr/>
            <p:nvPr/>
          </p:nvSpPr>
          <p:spPr>
            <a:xfrm rot="5400000">
              <a:off x="8317109" y="934090"/>
              <a:ext cx="107193" cy="632206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90B87CB4-F4CD-5DEA-2615-80057FDAC64E}"/>
                </a:ext>
              </a:extLst>
            </p:cNvPr>
            <p:cNvSpPr txBox="1"/>
            <p:nvPr/>
          </p:nvSpPr>
          <p:spPr>
            <a:xfrm>
              <a:off x="8169440" y="934457"/>
              <a:ext cx="402511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grpSp>
        <p:nvGrpSpPr>
          <p:cNvPr id="1329" name="Group 1328">
            <a:extLst>
              <a:ext uri="{FF2B5EF4-FFF2-40B4-BE49-F238E27FC236}">
                <a16:creationId xmlns:a16="http://schemas.microsoft.com/office/drawing/2014/main" id="{2150F67B-FC52-F39D-E22E-EDF5418CEF14}"/>
              </a:ext>
            </a:extLst>
          </p:cNvPr>
          <p:cNvGrpSpPr/>
          <p:nvPr/>
        </p:nvGrpSpPr>
        <p:grpSpPr>
          <a:xfrm>
            <a:off x="2151954" y="3634104"/>
            <a:ext cx="419784" cy="257548"/>
            <a:chOff x="8054601" y="934457"/>
            <a:chExt cx="632206" cy="387873"/>
          </a:xfrm>
        </p:grpSpPr>
        <p:sp>
          <p:nvSpPr>
            <p:cNvPr id="1330" name="Left Bracket 1329">
              <a:extLst>
                <a:ext uri="{FF2B5EF4-FFF2-40B4-BE49-F238E27FC236}">
                  <a16:creationId xmlns:a16="http://schemas.microsoft.com/office/drawing/2014/main" id="{ABE8DCC6-634A-0CBF-D7F3-AF5B7C942254}"/>
                </a:ext>
              </a:extLst>
            </p:cNvPr>
            <p:cNvSpPr/>
            <p:nvPr/>
          </p:nvSpPr>
          <p:spPr>
            <a:xfrm rot="5400000">
              <a:off x="8317107" y="934090"/>
              <a:ext cx="107193" cy="632206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331" name="TextBox 1330">
              <a:extLst>
                <a:ext uri="{FF2B5EF4-FFF2-40B4-BE49-F238E27FC236}">
                  <a16:creationId xmlns:a16="http://schemas.microsoft.com/office/drawing/2014/main" id="{E674DE19-E673-AAA7-04E7-A6972713DB32}"/>
                </a:ext>
              </a:extLst>
            </p:cNvPr>
            <p:cNvSpPr txBox="1"/>
            <p:nvPr/>
          </p:nvSpPr>
          <p:spPr>
            <a:xfrm>
              <a:off x="8169440" y="934457"/>
              <a:ext cx="402511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grpSp>
        <p:nvGrpSpPr>
          <p:cNvPr id="1332" name="Group 1331">
            <a:extLst>
              <a:ext uri="{FF2B5EF4-FFF2-40B4-BE49-F238E27FC236}">
                <a16:creationId xmlns:a16="http://schemas.microsoft.com/office/drawing/2014/main" id="{68CE8E6D-B1EC-92BB-F11E-7F498ECE7305}"/>
              </a:ext>
            </a:extLst>
          </p:cNvPr>
          <p:cNvGrpSpPr/>
          <p:nvPr/>
        </p:nvGrpSpPr>
        <p:grpSpPr>
          <a:xfrm>
            <a:off x="3417787" y="3586205"/>
            <a:ext cx="419784" cy="257548"/>
            <a:chOff x="8054601" y="934457"/>
            <a:chExt cx="632206" cy="387873"/>
          </a:xfrm>
        </p:grpSpPr>
        <p:sp>
          <p:nvSpPr>
            <p:cNvPr id="1333" name="Left Bracket 1332">
              <a:extLst>
                <a:ext uri="{FF2B5EF4-FFF2-40B4-BE49-F238E27FC236}">
                  <a16:creationId xmlns:a16="http://schemas.microsoft.com/office/drawing/2014/main" id="{BDBC9211-9324-B345-5A7D-7BD213ED0491}"/>
                </a:ext>
              </a:extLst>
            </p:cNvPr>
            <p:cNvSpPr/>
            <p:nvPr/>
          </p:nvSpPr>
          <p:spPr>
            <a:xfrm rot="5400000">
              <a:off x="8317107" y="934090"/>
              <a:ext cx="107193" cy="632206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334" name="TextBox 1333">
              <a:extLst>
                <a:ext uri="{FF2B5EF4-FFF2-40B4-BE49-F238E27FC236}">
                  <a16:creationId xmlns:a16="http://schemas.microsoft.com/office/drawing/2014/main" id="{0601084A-630C-9E6A-8F2E-A8F8985976A8}"/>
                </a:ext>
              </a:extLst>
            </p:cNvPr>
            <p:cNvSpPr txBox="1"/>
            <p:nvPr/>
          </p:nvSpPr>
          <p:spPr>
            <a:xfrm>
              <a:off x="8169440" y="934457"/>
              <a:ext cx="402511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F852C654-60EF-3E18-9C13-4C649203CD3C}"/>
              </a:ext>
            </a:extLst>
          </p:cNvPr>
          <p:cNvGrpSpPr/>
          <p:nvPr/>
        </p:nvGrpSpPr>
        <p:grpSpPr>
          <a:xfrm>
            <a:off x="5900083" y="3586205"/>
            <a:ext cx="419784" cy="257548"/>
            <a:chOff x="8054601" y="934457"/>
            <a:chExt cx="632206" cy="387873"/>
          </a:xfrm>
        </p:grpSpPr>
        <p:sp>
          <p:nvSpPr>
            <p:cNvPr id="1336" name="Left Bracket 1335">
              <a:extLst>
                <a:ext uri="{FF2B5EF4-FFF2-40B4-BE49-F238E27FC236}">
                  <a16:creationId xmlns:a16="http://schemas.microsoft.com/office/drawing/2014/main" id="{6930EB02-F35E-E445-302B-90B47EDAC6CA}"/>
                </a:ext>
              </a:extLst>
            </p:cNvPr>
            <p:cNvSpPr/>
            <p:nvPr/>
          </p:nvSpPr>
          <p:spPr>
            <a:xfrm rot="5400000">
              <a:off x="8317107" y="934090"/>
              <a:ext cx="107193" cy="632206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337" name="TextBox 1336">
              <a:extLst>
                <a:ext uri="{FF2B5EF4-FFF2-40B4-BE49-F238E27FC236}">
                  <a16:creationId xmlns:a16="http://schemas.microsoft.com/office/drawing/2014/main" id="{ABFEFBEB-CC26-6B3E-0078-BFC90BEA6FDA}"/>
                </a:ext>
              </a:extLst>
            </p:cNvPr>
            <p:cNvSpPr txBox="1"/>
            <p:nvPr/>
          </p:nvSpPr>
          <p:spPr>
            <a:xfrm>
              <a:off x="8169440" y="934457"/>
              <a:ext cx="402511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sp>
        <p:nvSpPr>
          <p:cNvPr id="2628" name="TextBox 2627">
            <a:extLst>
              <a:ext uri="{FF2B5EF4-FFF2-40B4-BE49-F238E27FC236}">
                <a16:creationId xmlns:a16="http://schemas.microsoft.com/office/drawing/2014/main" id="{3E800BBB-8AC3-766D-4A99-2B85A176D44E}"/>
              </a:ext>
            </a:extLst>
          </p:cNvPr>
          <p:cNvSpPr txBox="1"/>
          <p:nvPr/>
        </p:nvSpPr>
        <p:spPr>
          <a:xfrm>
            <a:off x="4230095" y="1282652"/>
            <a:ext cx="4197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(b)</a:t>
            </a:r>
            <a:endParaRPr lang="he-IL" sz="1200" b="1" dirty="0"/>
          </a:p>
        </p:txBody>
      </p:sp>
      <p:sp>
        <p:nvSpPr>
          <p:cNvPr id="2630" name="TextBox 2629">
            <a:extLst>
              <a:ext uri="{FF2B5EF4-FFF2-40B4-BE49-F238E27FC236}">
                <a16:creationId xmlns:a16="http://schemas.microsoft.com/office/drawing/2014/main" id="{8BE0BE29-2E30-8F1D-40B3-A77C21371718}"/>
              </a:ext>
            </a:extLst>
          </p:cNvPr>
          <p:cNvSpPr txBox="1"/>
          <p:nvPr/>
        </p:nvSpPr>
        <p:spPr>
          <a:xfrm>
            <a:off x="5456696" y="1282652"/>
            <a:ext cx="4197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(c)</a:t>
            </a:r>
            <a:endParaRPr lang="he-IL" sz="1200" b="1" dirty="0"/>
          </a:p>
        </p:txBody>
      </p:sp>
      <p:sp>
        <p:nvSpPr>
          <p:cNvPr id="2631" name="TextBox 2630">
            <a:extLst>
              <a:ext uri="{FF2B5EF4-FFF2-40B4-BE49-F238E27FC236}">
                <a16:creationId xmlns:a16="http://schemas.microsoft.com/office/drawing/2014/main" id="{ED9ECE49-4185-88A3-DE8E-119A5B7E2B21}"/>
              </a:ext>
            </a:extLst>
          </p:cNvPr>
          <p:cNvSpPr txBox="1"/>
          <p:nvPr/>
        </p:nvSpPr>
        <p:spPr>
          <a:xfrm>
            <a:off x="4212058" y="3252637"/>
            <a:ext cx="4197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(g)</a:t>
            </a:r>
            <a:endParaRPr lang="he-IL" sz="1200" b="1" dirty="0"/>
          </a:p>
        </p:txBody>
      </p:sp>
      <p:sp>
        <p:nvSpPr>
          <p:cNvPr id="2632" name="TextBox 2631">
            <a:extLst>
              <a:ext uri="{FF2B5EF4-FFF2-40B4-BE49-F238E27FC236}">
                <a16:creationId xmlns:a16="http://schemas.microsoft.com/office/drawing/2014/main" id="{3FDAF062-A8F6-BBD6-1F51-A294C08C9C4D}"/>
              </a:ext>
            </a:extLst>
          </p:cNvPr>
          <p:cNvSpPr txBox="1"/>
          <p:nvPr/>
        </p:nvSpPr>
        <p:spPr>
          <a:xfrm>
            <a:off x="525986" y="3252637"/>
            <a:ext cx="4197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(d)</a:t>
            </a:r>
            <a:endParaRPr lang="he-IL" sz="1200" b="1" dirty="0"/>
          </a:p>
        </p:txBody>
      </p:sp>
      <p:sp>
        <p:nvSpPr>
          <p:cNvPr id="2633" name="TextBox 2632">
            <a:extLst>
              <a:ext uri="{FF2B5EF4-FFF2-40B4-BE49-F238E27FC236}">
                <a16:creationId xmlns:a16="http://schemas.microsoft.com/office/drawing/2014/main" id="{41D70977-8E65-FA96-841A-F68ED505A6AB}"/>
              </a:ext>
            </a:extLst>
          </p:cNvPr>
          <p:cNvSpPr txBox="1"/>
          <p:nvPr/>
        </p:nvSpPr>
        <p:spPr>
          <a:xfrm>
            <a:off x="1728113" y="3252637"/>
            <a:ext cx="4197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(e)</a:t>
            </a:r>
            <a:endParaRPr lang="he-IL" sz="1200" b="1" dirty="0"/>
          </a:p>
        </p:txBody>
      </p:sp>
      <p:sp>
        <p:nvSpPr>
          <p:cNvPr id="2634" name="TextBox 2633">
            <a:extLst>
              <a:ext uri="{FF2B5EF4-FFF2-40B4-BE49-F238E27FC236}">
                <a16:creationId xmlns:a16="http://schemas.microsoft.com/office/drawing/2014/main" id="{EDECC8A0-E7F5-BEDE-EE40-59076DE377E9}"/>
              </a:ext>
            </a:extLst>
          </p:cNvPr>
          <p:cNvSpPr txBox="1"/>
          <p:nvPr/>
        </p:nvSpPr>
        <p:spPr>
          <a:xfrm>
            <a:off x="2991685" y="3252637"/>
            <a:ext cx="4197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(f)</a:t>
            </a:r>
            <a:endParaRPr lang="he-IL" sz="1200" b="1" dirty="0"/>
          </a:p>
        </p:txBody>
      </p:sp>
      <p:sp>
        <p:nvSpPr>
          <p:cNvPr id="2635" name="TextBox 2634">
            <a:extLst>
              <a:ext uri="{FF2B5EF4-FFF2-40B4-BE49-F238E27FC236}">
                <a16:creationId xmlns:a16="http://schemas.microsoft.com/office/drawing/2014/main" id="{FB12D12B-DFEA-F13E-DCE5-0CAE048374C8}"/>
              </a:ext>
            </a:extLst>
          </p:cNvPr>
          <p:cNvSpPr txBox="1"/>
          <p:nvPr/>
        </p:nvSpPr>
        <p:spPr>
          <a:xfrm>
            <a:off x="5459863" y="3252637"/>
            <a:ext cx="4197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/>
              <a:t>(h)</a:t>
            </a:r>
            <a:endParaRPr lang="he-IL" sz="1200" b="1" dirty="0"/>
          </a:p>
        </p:txBody>
      </p:sp>
    </p:spTree>
    <p:extLst>
      <p:ext uri="{BB962C8B-B14F-4D97-AF65-F5344CB8AC3E}">
        <p14:creationId xmlns:p14="http://schemas.microsoft.com/office/powerpoint/2010/main" val="7975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CD54CFB-6206-451F-4D77-ED907B5CEF72}"/>
              </a:ext>
            </a:extLst>
          </p:cNvPr>
          <p:cNvGrpSpPr/>
          <p:nvPr/>
        </p:nvGrpSpPr>
        <p:grpSpPr>
          <a:xfrm>
            <a:off x="1132831" y="3637786"/>
            <a:ext cx="3039341" cy="1117758"/>
            <a:chOff x="1071904" y="551265"/>
            <a:chExt cx="6650182" cy="24456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483970-4773-E5DC-3868-E29CF15A31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91" t="3257" r="36663" b="57115"/>
            <a:stretch/>
          </p:blipFill>
          <p:spPr>
            <a:xfrm>
              <a:off x="1071904" y="590642"/>
              <a:ext cx="6650182" cy="24063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2CF3CA-8705-A76F-D240-BAD696B9B92D}"/>
                </a:ext>
              </a:extLst>
            </p:cNvPr>
            <p:cNvSpPr txBox="1"/>
            <p:nvPr/>
          </p:nvSpPr>
          <p:spPr>
            <a:xfrm>
              <a:off x="1876926" y="551265"/>
              <a:ext cx="1885687" cy="4175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40" b="1" dirty="0"/>
                <a:t>Reaching Session</a:t>
              </a:r>
              <a:endParaRPr lang="he-IL" sz="64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78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6C117-B819-C7A4-69DF-143F03799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6" t="2324" r="36997" b="50000"/>
          <a:stretch/>
        </p:blipFill>
        <p:spPr>
          <a:xfrm>
            <a:off x="0" y="3324577"/>
            <a:ext cx="6668410" cy="28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77A5FD2-CDC6-105E-3157-447B5F039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800350"/>
            <a:ext cx="5943600" cy="430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79D8CC-6065-E371-B1B8-2C0498D00909}"/>
              </a:ext>
            </a:extLst>
          </p:cNvPr>
          <p:cNvSpPr txBox="1"/>
          <p:nvPr/>
        </p:nvSpPr>
        <p:spPr>
          <a:xfrm>
            <a:off x="3712464" y="272491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Manuscript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76AF7-B654-B7B1-D7EA-255CF5F3B2DB}"/>
              </a:ext>
            </a:extLst>
          </p:cNvPr>
          <p:cNvSpPr txBox="1"/>
          <p:nvPr/>
        </p:nvSpPr>
        <p:spPr>
          <a:xfrm>
            <a:off x="4450080" y="4029456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704A5-9E7C-68B3-0707-4CA53D39FD4E}"/>
              </a:ext>
            </a:extLst>
          </p:cNvPr>
          <p:cNvSpPr txBox="1"/>
          <p:nvPr/>
        </p:nvSpPr>
        <p:spPr>
          <a:xfrm>
            <a:off x="3090672" y="4029456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52FDA-2769-E026-4AF1-58520213003D}"/>
              </a:ext>
            </a:extLst>
          </p:cNvPr>
          <p:cNvSpPr txBox="1"/>
          <p:nvPr/>
        </p:nvSpPr>
        <p:spPr>
          <a:xfrm>
            <a:off x="3528937" y="530961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Confirmatory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05AE2-887F-8017-8450-53508FF1AD35}"/>
              </a:ext>
            </a:extLst>
          </p:cNvPr>
          <p:cNvSpPr txBox="1"/>
          <p:nvPr/>
        </p:nvSpPr>
        <p:spPr>
          <a:xfrm>
            <a:off x="2225433" y="530961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2BA9A-8E19-8772-0D54-244EDFC3303C}"/>
              </a:ext>
            </a:extLst>
          </p:cNvPr>
          <p:cNvSpPr txBox="1"/>
          <p:nvPr/>
        </p:nvSpPr>
        <p:spPr>
          <a:xfrm>
            <a:off x="594527" y="661416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764D9-43D1-EF7F-7544-3A2637D66B2F}"/>
              </a:ext>
            </a:extLst>
          </p:cNvPr>
          <p:cNvSpPr txBox="1"/>
          <p:nvPr/>
        </p:nvSpPr>
        <p:spPr>
          <a:xfrm>
            <a:off x="1489346" y="661416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B0DBA-196D-F057-0C46-08793CFB1E66}"/>
              </a:ext>
            </a:extLst>
          </p:cNvPr>
          <p:cNvSpPr txBox="1"/>
          <p:nvPr/>
        </p:nvSpPr>
        <p:spPr>
          <a:xfrm>
            <a:off x="3304275" y="6614160"/>
            <a:ext cx="81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Traveled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D225D-3B3B-575B-B603-A414FA535389}"/>
              </a:ext>
            </a:extLst>
          </p:cNvPr>
          <p:cNvSpPr txBox="1"/>
          <p:nvPr/>
        </p:nvSpPr>
        <p:spPr>
          <a:xfrm>
            <a:off x="4606334" y="6614160"/>
            <a:ext cx="63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FD370-E8BF-552D-56D3-00A9BCE676CB}"/>
              </a:ext>
            </a:extLst>
          </p:cNvPr>
          <p:cNvSpPr txBox="1"/>
          <p:nvPr/>
        </p:nvSpPr>
        <p:spPr>
          <a:xfrm>
            <a:off x="2521074" y="6614160"/>
            <a:ext cx="595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BE20A-A8F8-E8FD-6D42-71F39659AF02}"/>
              </a:ext>
            </a:extLst>
          </p:cNvPr>
          <p:cNvSpPr txBox="1"/>
          <p:nvPr/>
        </p:nvSpPr>
        <p:spPr>
          <a:xfrm>
            <a:off x="6050821" y="6620256"/>
            <a:ext cx="40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0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034FD-78E4-7AE8-2E1D-D33F04D05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8CB820-B6A9-4A29-7DCA-CD94B4652A4E}"/>
              </a:ext>
            </a:extLst>
          </p:cNvPr>
          <p:cNvSpPr txBox="1"/>
          <p:nvPr/>
        </p:nvSpPr>
        <p:spPr>
          <a:xfrm>
            <a:off x="3712464" y="272491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Manuscript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D34AC-3FE5-8589-BE40-06310C7807F8}"/>
              </a:ext>
            </a:extLst>
          </p:cNvPr>
          <p:cNvSpPr txBox="1"/>
          <p:nvPr/>
        </p:nvSpPr>
        <p:spPr>
          <a:xfrm>
            <a:off x="4450080" y="4029456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63060-2E91-8B1A-87BC-59BFCBC5DCC4}"/>
              </a:ext>
            </a:extLst>
          </p:cNvPr>
          <p:cNvSpPr txBox="1"/>
          <p:nvPr/>
        </p:nvSpPr>
        <p:spPr>
          <a:xfrm>
            <a:off x="3090672" y="4029456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3F10F-595B-8067-BD2A-1E7C30703E62}"/>
              </a:ext>
            </a:extLst>
          </p:cNvPr>
          <p:cNvSpPr txBox="1"/>
          <p:nvPr/>
        </p:nvSpPr>
        <p:spPr>
          <a:xfrm>
            <a:off x="3528937" y="530961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Confirmatory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D2E91-5E12-A8FA-D19E-08A63F9B5D2E}"/>
              </a:ext>
            </a:extLst>
          </p:cNvPr>
          <p:cNvSpPr txBox="1"/>
          <p:nvPr/>
        </p:nvSpPr>
        <p:spPr>
          <a:xfrm>
            <a:off x="2225433" y="530961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592C-B62D-C9CF-BA25-2CB98D632633}"/>
              </a:ext>
            </a:extLst>
          </p:cNvPr>
          <p:cNvSpPr txBox="1"/>
          <p:nvPr/>
        </p:nvSpPr>
        <p:spPr>
          <a:xfrm>
            <a:off x="247055" y="661416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AB0DA-4830-1A7A-B27A-1319A657D35A}"/>
              </a:ext>
            </a:extLst>
          </p:cNvPr>
          <p:cNvSpPr txBox="1"/>
          <p:nvPr/>
        </p:nvSpPr>
        <p:spPr>
          <a:xfrm>
            <a:off x="1204475" y="661416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EEE7F-DAD3-500B-F070-42AB95019B52}"/>
              </a:ext>
            </a:extLst>
          </p:cNvPr>
          <p:cNvSpPr txBox="1"/>
          <p:nvPr/>
        </p:nvSpPr>
        <p:spPr>
          <a:xfrm>
            <a:off x="2850012" y="6614160"/>
            <a:ext cx="81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Traveled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A2A43-73FC-5F05-0AD7-7E5E2A94D619}"/>
              </a:ext>
            </a:extLst>
          </p:cNvPr>
          <p:cNvSpPr txBox="1"/>
          <p:nvPr/>
        </p:nvSpPr>
        <p:spPr>
          <a:xfrm>
            <a:off x="4606334" y="6614160"/>
            <a:ext cx="63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2A6CA-0BA6-B179-6A54-C8EF490E0FD2}"/>
              </a:ext>
            </a:extLst>
          </p:cNvPr>
          <p:cNvSpPr txBox="1"/>
          <p:nvPr/>
        </p:nvSpPr>
        <p:spPr>
          <a:xfrm>
            <a:off x="2161895" y="6614160"/>
            <a:ext cx="595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B8327-80CD-A6C4-E046-2614167C8827}"/>
              </a:ext>
            </a:extLst>
          </p:cNvPr>
          <p:cNvSpPr txBox="1"/>
          <p:nvPr/>
        </p:nvSpPr>
        <p:spPr>
          <a:xfrm>
            <a:off x="6050821" y="6620256"/>
            <a:ext cx="40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2A422-C4EC-1673-9446-78859909AF65}"/>
              </a:ext>
            </a:extLst>
          </p:cNvPr>
          <p:cNvSpPr txBox="1"/>
          <p:nvPr/>
        </p:nvSpPr>
        <p:spPr>
          <a:xfrm>
            <a:off x="3759472" y="6614160"/>
            <a:ext cx="604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E57692-EE6D-A9DC-6CEC-E4A5AD4B7EB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745768" y="4337233"/>
            <a:ext cx="777074" cy="9723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B58DDC-EC74-B4FB-E67D-64166DD2612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522842" y="3032689"/>
            <a:ext cx="691523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12596C-536C-17F7-39D0-E605255674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214365" y="3032689"/>
            <a:ext cx="682312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4E507-F65E-3CA1-CAC0-C492B4BD08D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22841" y="4337233"/>
            <a:ext cx="586544" cy="9723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ABF57C-1379-4CDE-3E5E-46FB5E0D845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896677" y="4337233"/>
            <a:ext cx="1355706" cy="22830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C4A12A-A219-63F3-0B1E-323B5533CA02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4109385" y="5617393"/>
            <a:ext cx="814504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B2E394-10BA-9101-63E0-87D69DBB4A8C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2745768" y="5617393"/>
            <a:ext cx="1316031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1D51C7-ED76-EF30-E2C9-AC02C37C329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745768" y="5617393"/>
            <a:ext cx="512433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EFEBC2-5C2F-529F-BAC7-9BDA78B0A11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459413" y="5617393"/>
            <a:ext cx="286355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CC5B29-3101-D016-B538-A1F9375C79E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1636645" y="5617393"/>
            <a:ext cx="1109123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9F8585-B76D-FD28-8BF2-3D8E1716EEC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79225" y="5617393"/>
            <a:ext cx="2066543" cy="996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791</TotalTime>
  <Words>101</Words>
  <Application>Microsoft Office PowerPoint</Application>
  <PresentationFormat>A4 Paper (210x297 mm)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Uri Korisky</cp:lastModifiedBy>
  <cp:revision>10</cp:revision>
  <dcterms:created xsi:type="dcterms:W3CDTF">2023-07-31T12:05:31Z</dcterms:created>
  <dcterms:modified xsi:type="dcterms:W3CDTF">2025-03-20T20:12:55Z</dcterms:modified>
</cp:coreProperties>
</file>