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8" autoAdjust="0"/>
    <p:restoredTop sz="94658" autoAdjust="0"/>
  </p:normalViewPr>
  <p:slideViewPr>
    <p:cSldViewPr snapToGrid="0">
      <p:cViewPr>
        <p:scale>
          <a:sx n="300" d="100"/>
          <a:sy n="300" d="100"/>
        </p:scale>
        <p:origin x="-2366" y="-8078"/>
      </p:cViewPr>
      <p:guideLst>
        <p:guide orient="horz" pos="37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1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693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2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53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14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554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3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78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1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4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78E7-D2FD-4CE9-9319-43DA8F4B39C6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F7A9-3949-4AAB-A8A4-4629AD37C2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9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C29624E-1B84-DB6B-F0F3-816AD0D6A083}"/>
              </a:ext>
            </a:extLst>
          </p:cNvPr>
          <p:cNvGrpSpPr/>
          <p:nvPr/>
        </p:nvGrpSpPr>
        <p:grpSpPr>
          <a:xfrm>
            <a:off x="549628" y="2631584"/>
            <a:ext cx="4634794" cy="6379772"/>
            <a:chOff x="549628" y="2631584"/>
            <a:chExt cx="4634794" cy="637977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A60CD9-FD07-89CA-49E3-FFAA33269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47" t="3636" r="24939" b="9512"/>
            <a:stretch/>
          </p:blipFill>
          <p:spPr>
            <a:xfrm>
              <a:off x="606778" y="2680782"/>
              <a:ext cx="4540955" cy="296648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B8E2F4-CB0D-785D-5AED-F641C1EA1A70}"/>
                </a:ext>
              </a:extLst>
            </p:cNvPr>
            <p:cNvSpPr/>
            <p:nvPr/>
          </p:nvSpPr>
          <p:spPr>
            <a:xfrm>
              <a:off x="549628" y="2631584"/>
              <a:ext cx="2375086" cy="1622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840888-564B-5D40-975D-EAF22104D5DE}"/>
                </a:ext>
              </a:extLst>
            </p:cNvPr>
            <p:cNvGrpSpPr/>
            <p:nvPr/>
          </p:nvGrpSpPr>
          <p:grpSpPr>
            <a:xfrm>
              <a:off x="687414" y="2680782"/>
              <a:ext cx="4217760" cy="4904935"/>
              <a:chOff x="687414" y="2680782"/>
              <a:chExt cx="4217760" cy="4904935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F43E63B-0A0E-7748-4990-639FDB011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324" t="3553" r="90742" b="92637"/>
              <a:stretch/>
            </p:blipFill>
            <p:spPr>
              <a:xfrm>
                <a:off x="740834" y="2680782"/>
                <a:ext cx="132644" cy="130151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477707B-3076-B386-D8FD-6BA1372B6CD4}"/>
                  </a:ext>
                </a:extLst>
              </p:cNvPr>
              <p:cNvGrpSpPr/>
              <p:nvPr/>
            </p:nvGrpSpPr>
            <p:grpSpPr>
              <a:xfrm>
                <a:off x="4544947" y="2819264"/>
                <a:ext cx="360227" cy="272998"/>
                <a:chOff x="8054594" y="934457"/>
                <a:chExt cx="632205" cy="479116"/>
              </a:xfrm>
            </p:grpSpPr>
            <p:sp>
              <p:nvSpPr>
                <p:cNvPr id="13" name="Left Bracket 12">
                  <a:extLst>
                    <a:ext uri="{FF2B5EF4-FFF2-40B4-BE49-F238E27FC236}">
                      <a16:creationId xmlns:a16="http://schemas.microsoft.com/office/drawing/2014/main" id="{C95068E2-1211-9C3B-9DC2-33F4B74A0CED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B7860A-A036-6F09-DDB7-3B101B609CC7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6314231-96A6-BDFE-DFF0-62F2DA0C9ECB}"/>
                  </a:ext>
                </a:extLst>
              </p:cNvPr>
              <p:cNvGrpSpPr/>
              <p:nvPr/>
            </p:nvGrpSpPr>
            <p:grpSpPr>
              <a:xfrm>
                <a:off x="3428951" y="2819054"/>
                <a:ext cx="360227" cy="272998"/>
                <a:chOff x="8054594" y="934457"/>
                <a:chExt cx="632205" cy="479116"/>
              </a:xfrm>
            </p:grpSpPr>
            <p:sp>
              <p:nvSpPr>
                <p:cNvPr id="22" name="Left Bracket 21">
                  <a:extLst>
                    <a:ext uri="{FF2B5EF4-FFF2-40B4-BE49-F238E27FC236}">
                      <a16:creationId xmlns:a16="http://schemas.microsoft.com/office/drawing/2014/main" id="{52D14E4B-BCA5-3369-400D-0C5A46BAD315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81EB0-C958-3A22-41E6-83A1D15B6244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A7EF5D8-C6C2-34CC-CC59-CA9E9A63277A}"/>
                  </a:ext>
                </a:extLst>
              </p:cNvPr>
              <p:cNvGrpSpPr/>
              <p:nvPr/>
            </p:nvGrpSpPr>
            <p:grpSpPr>
              <a:xfrm>
                <a:off x="4544947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5" name="Left Bracket 24">
                  <a:extLst>
                    <a:ext uri="{FF2B5EF4-FFF2-40B4-BE49-F238E27FC236}">
                      <a16:creationId xmlns:a16="http://schemas.microsoft.com/office/drawing/2014/main" id="{B2E0CEC0-A28D-C563-89BF-C768E316A219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BEB9E2-7C73-B1A2-4F36-AF5332C96D0E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6E57A82-43A0-D499-AA18-E7F972E4BF4D}"/>
                  </a:ext>
                </a:extLst>
              </p:cNvPr>
              <p:cNvGrpSpPr/>
              <p:nvPr/>
            </p:nvGrpSpPr>
            <p:grpSpPr>
              <a:xfrm>
                <a:off x="3428950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8F840B4F-D971-DC5D-E28F-4465977C1914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AADB1D-013A-D02D-C58B-AC4A3D9B5092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7977404-1222-1E95-B22F-FEDFC88A0BA0}"/>
                  </a:ext>
                </a:extLst>
              </p:cNvPr>
              <p:cNvGrpSpPr/>
              <p:nvPr/>
            </p:nvGrpSpPr>
            <p:grpSpPr>
              <a:xfrm>
                <a:off x="2300386" y="4359679"/>
                <a:ext cx="360227" cy="272998"/>
                <a:chOff x="8054594" y="934457"/>
                <a:chExt cx="632205" cy="479116"/>
              </a:xfrm>
            </p:grpSpPr>
            <p:sp>
              <p:nvSpPr>
                <p:cNvPr id="31" name="Left Bracket 30">
                  <a:extLst>
                    <a:ext uri="{FF2B5EF4-FFF2-40B4-BE49-F238E27FC236}">
                      <a16:creationId xmlns:a16="http://schemas.microsoft.com/office/drawing/2014/main" id="{E57F8C40-62BB-97A6-CC71-64FC5F2B1122}"/>
                    </a:ext>
                  </a:extLst>
                </p:cNvPr>
                <p:cNvSpPr/>
                <p:nvPr/>
              </p:nvSpPr>
              <p:spPr>
                <a:xfrm rot="5400000">
                  <a:off x="8317100" y="934090"/>
                  <a:ext cx="107193" cy="632205"/>
                </a:xfrm>
                <a:prstGeom prst="leftBracke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1" anchor="ctr"/>
                <a:lstStyle/>
                <a:p>
                  <a:pPr algn="ctr"/>
                  <a:endParaRPr lang="he-IL" sz="823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774542-238A-C5CC-EED2-441A67BC1341}"/>
                    </a:ext>
                  </a:extLst>
                </p:cNvPr>
                <p:cNvSpPr txBox="1"/>
                <p:nvPr/>
              </p:nvSpPr>
              <p:spPr>
                <a:xfrm>
                  <a:off x="8169440" y="934457"/>
                  <a:ext cx="402511" cy="47911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823" b="1" dirty="0"/>
                    <a:t>*</a:t>
                  </a:r>
                  <a:endParaRPr lang="he-IL" sz="823" b="1" dirty="0"/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484129-ED87-E7D0-93A8-616F486954B1}"/>
                  </a:ext>
                </a:extLst>
              </p:cNvPr>
              <p:cNvSpPr txBox="1"/>
              <p:nvPr/>
            </p:nvSpPr>
            <p:spPr>
              <a:xfrm>
                <a:off x="687414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(h)</a:t>
                </a:r>
                <a:endParaRPr lang="he-IL" sz="600" b="1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549414-829A-6B5D-F57A-87D25E978F22}"/>
                  </a:ext>
                </a:extLst>
              </p:cNvPr>
              <p:cNvSpPr txBox="1"/>
              <p:nvPr/>
            </p:nvSpPr>
            <p:spPr>
              <a:xfrm>
                <a:off x="2920729" y="579402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(i)</a:t>
                </a:r>
                <a:endParaRPr lang="he-IL" sz="600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D16357-A051-AF19-C0E3-86386D30C912}"/>
                  </a:ext>
                </a:extLst>
              </p:cNvPr>
              <p:cNvSpPr txBox="1"/>
              <p:nvPr/>
            </p:nvSpPr>
            <p:spPr>
              <a:xfrm>
                <a:off x="777056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(j)</a:t>
                </a:r>
                <a:endParaRPr lang="he-IL" sz="600" b="1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FA69D1-936B-2088-9449-B537457AC8AB}"/>
                  </a:ext>
                </a:extLst>
              </p:cNvPr>
              <p:cNvSpPr txBox="1"/>
              <p:nvPr/>
            </p:nvSpPr>
            <p:spPr>
              <a:xfrm>
                <a:off x="3010371" y="7401051"/>
                <a:ext cx="273347" cy="184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600" b="1" dirty="0"/>
                  <a:t>(k)</a:t>
                </a:r>
                <a:endParaRPr lang="he-IL" sz="600" b="1" dirty="0"/>
              </a:p>
            </p:txBody>
          </p: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E2F15A9-D92C-C27B-4524-AF213F327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48" t="2324" r="24403" b="3481"/>
            <a:stretch/>
          </p:blipFill>
          <p:spPr>
            <a:xfrm>
              <a:off x="606778" y="5794021"/>
              <a:ext cx="4577644" cy="3217335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FDA111-2F7D-AA2F-8BC1-65A10CC30601}"/>
                </a:ext>
              </a:extLst>
            </p:cNvPr>
            <p:cNvSpPr/>
            <p:nvPr/>
          </p:nvSpPr>
          <p:spPr>
            <a:xfrm>
              <a:off x="2711215" y="5785555"/>
              <a:ext cx="299156" cy="143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B6C87F-4360-D90E-1D31-28C944445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79" t="3586" r="57412" b="50001"/>
            <a:stretch/>
          </p:blipFill>
          <p:spPr>
            <a:xfrm>
              <a:off x="615773" y="2680782"/>
              <a:ext cx="2304956" cy="1585912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36372CA-782B-981E-A321-3824EC9B864B}"/>
              </a:ext>
            </a:extLst>
          </p:cNvPr>
          <p:cNvSpPr txBox="1"/>
          <p:nvPr/>
        </p:nvSpPr>
        <p:spPr>
          <a:xfrm>
            <a:off x="873478" y="1895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OLD FIGURE</a:t>
            </a:r>
          </a:p>
        </p:txBody>
      </p:sp>
    </p:spTree>
    <p:extLst>
      <p:ext uri="{BB962C8B-B14F-4D97-AF65-F5344CB8AC3E}">
        <p14:creationId xmlns:p14="http://schemas.microsoft.com/office/powerpoint/2010/main" val="417949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2E2F15A9-D92C-C27B-4524-AF213F327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8" t="2324" r="24403" b="3481"/>
          <a:stretch/>
        </p:blipFill>
        <p:spPr>
          <a:xfrm>
            <a:off x="281376" y="5165890"/>
            <a:ext cx="6374835" cy="44804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4484129-ED87-E7D0-93A8-616F486954B1}"/>
              </a:ext>
            </a:extLst>
          </p:cNvPr>
          <p:cNvSpPr txBox="1"/>
          <p:nvPr/>
        </p:nvSpPr>
        <p:spPr>
          <a:xfrm>
            <a:off x="380293" y="5165561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</a:t>
            </a:r>
            <a:r>
              <a:rPr lang="en-US" sz="900" b="1" dirty="0" err="1"/>
              <a:t>i</a:t>
            </a:r>
            <a:r>
              <a:rPr lang="en-US" sz="900" b="1" dirty="0"/>
              <a:t>)</a:t>
            </a:r>
            <a:endParaRPr lang="he-IL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549414-829A-6B5D-F57A-87D25E978F22}"/>
              </a:ext>
            </a:extLst>
          </p:cNvPr>
          <p:cNvSpPr txBox="1"/>
          <p:nvPr/>
        </p:nvSpPr>
        <p:spPr>
          <a:xfrm>
            <a:off x="3491088" y="5165889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(j)</a:t>
            </a:r>
            <a:endParaRPr lang="he-IL" sz="9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D16357-A051-AF19-C0E3-86386D30C912}"/>
              </a:ext>
            </a:extLst>
          </p:cNvPr>
          <p:cNvSpPr txBox="1"/>
          <p:nvPr/>
        </p:nvSpPr>
        <p:spPr>
          <a:xfrm>
            <a:off x="380293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(k)</a:t>
            </a:r>
            <a:endParaRPr lang="he-IL" sz="9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FA69D1-936B-2088-9449-B537457AC8AB}"/>
              </a:ext>
            </a:extLst>
          </p:cNvPr>
          <p:cNvSpPr txBox="1"/>
          <p:nvPr/>
        </p:nvSpPr>
        <p:spPr>
          <a:xfrm>
            <a:off x="3491088" y="7403842"/>
            <a:ext cx="380663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b="1" dirty="0"/>
              <a:t>(l)</a:t>
            </a:r>
            <a:endParaRPr lang="he-IL" sz="9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FDA111-2F7D-AA2F-8BC1-65A10CC30601}"/>
              </a:ext>
            </a:extLst>
          </p:cNvPr>
          <p:cNvSpPr/>
          <p:nvPr/>
        </p:nvSpPr>
        <p:spPr>
          <a:xfrm>
            <a:off x="3212019" y="5154100"/>
            <a:ext cx="416605" cy="200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A7AEE-177B-D645-9274-1175E889C312}"/>
              </a:ext>
            </a:extLst>
          </p:cNvPr>
          <p:cNvSpPr txBox="1"/>
          <p:nvPr/>
        </p:nvSpPr>
        <p:spPr>
          <a:xfrm>
            <a:off x="960761" y="117475"/>
            <a:ext cx="42319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Enlarged to keep high resolution on paper</a:t>
            </a:r>
          </a:p>
        </p:txBody>
      </p:sp>
      <p:grpSp>
        <p:nvGrpSpPr>
          <p:cNvPr id="2636" name="Group 2635">
            <a:extLst>
              <a:ext uri="{FF2B5EF4-FFF2-40B4-BE49-F238E27FC236}">
                <a16:creationId xmlns:a16="http://schemas.microsoft.com/office/drawing/2014/main" id="{B6799CDD-5237-09BA-D09A-79E0C0DC9E06}"/>
              </a:ext>
            </a:extLst>
          </p:cNvPr>
          <p:cNvGrpSpPr/>
          <p:nvPr/>
        </p:nvGrpSpPr>
        <p:grpSpPr>
          <a:xfrm>
            <a:off x="457199" y="1323450"/>
            <a:ext cx="5996733" cy="3667388"/>
            <a:chOff x="457199" y="776596"/>
            <a:chExt cx="5996733" cy="3667388"/>
          </a:xfrm>
        </p:grpSpPr>
        <p:pic>
          <p:nvPicPr>
            <p:cNvPr id="1317" name="Graphic 1316">
              <a:extLst>
                <a:ext uri="{FF2B5EF4-FFF2-40B4-BE49-F238E27FC236}">
                  <a16:creationId xmlns:a16="http://schemas.microsoft.com/office/drawing/2014/main" id="{4815EED1-E063-8093-ED9A-DC053153B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27" r="1227"/>
            <a:stretch/>
          </p:blipFill>
          <p:spPr>
            <a:xfrm>
              <a:off x="457199" y="788085"/>
              <a:ext cx="5996733" cy="3655899"/>
            </a:xfrm>
            <a:prstGeom prst="rect">
              <a:avLst/>
            </a:prstGeom>
          </p:spPr>
        </p:pic>
        <p:sp>
          <p:nvSpPr>
            <p:cNvPr id="2627" name="TextBox 2626">
              <a:extLst>
                <a:ext uri="{FF2B5EF4-FFF2-40B4-BE49-F238E27FC236}">
                  <a16:creationId xmlns:a16="http://schemas.microsoft.com/office/drawing/2014/main" id="{C3DE0AF7-9679-85ED-0ABE-D03982321397}"/>
                </a:ext>
              </a:extLst>
            </p:cNvPr>
            <p:cNvSpPr txBox="1"/>
            <p:nvPr/>
          </p:nvSpPr>
          <p:spPr>
            <a:xfrm>
              <a:off x="802290" y="782629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(a)</a:t>
              </a:r>
              <a:endParaRPr lang="he-IL" sz="900" b="1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7EF5D8-C6C2-34CC-CC59-CA9E9A63277A}"/>
                </a:ext>
              </a:extLst>
            </p:cNvPr>
            <p:cNvGrpSpPr/>
            <p:nvPr/>
          </p:nvGrpSpPr>
          <p:grpSpPr>
            <a:xfrm>
              <a:off x="4644014" y="946413"/>
              <a:ext cx="419784" cy="257548"/>
              <a:chOff x="8054594" y="934457"/>
              <a:chExt cx="632205" cy="387873"/>
            </a:xfrm>
          </p:grpSpPr>
          <p:sp>
            <p:nvSpPr>
              <p:cNvPr id="25" name="Left Bracket 24">
                <a:extLst>
                  <a:ext uri="{FF2B5EF4-FFF2-40B4-BE49-F238E27FC236}">
                    <a16:creationId xmlns:a16="http://schemas.microsoft.com/office/drawing/2014/main" id="{B2E0CEC0-A28D-C563-89BF-C768E316A219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BEB9E2-7C73-B1A2-4F36-AF5332C96D0E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23" name="Group 1322">
              <a:extLst>
                <a:ext uri="{FF2B5EF4-FFF2-40B4-BE49-F238E27FC236}">
                  <a16:creationId xmlns:a16="http://schemas.microsoft.com/office/drawing/2014/main" id="{A665722C-C08B-5C0E-C8CB-B533AA12923E}"/>
                </a:ext>
              </a:extLst>
            </p:cNvPr>
            <p:cNvGrpSpPr/>
            <p:nvPr/>
          </p:nvGrpSpPr>
          <p:grpSpPr>
            <a:xfrm>
              <a:off x="5900084" y="987775"/>
              <a:ext cx="419784" cy="257548"/>
              <a:chOff x="8054594" y="934457"/>
              <a:chExt cx="632205" cy="387873"/>
            </a:xfrm>
          </p:grpSpPr>
          <p:sp>
            <p:nvSpPr>
              <p:cNvPr id="1324" name="Left Bracket 1323">
                <a:extLst>
                  <a:ext uri="{FF2B5EF4-FFF2-40B4-BE49-F238E27FC236}">
                    <a16:creationId xmlns:a16="http://schemas.microsoft.com/office/drawing/2014/main" id="{37387210-5DC6-CDC6-A466-703A68F41A22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A90247EE-A7B1-B6CF-B1F9-7090347CFC80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26" name="Group 1325">
              <a:extLst>
                <a:ext uri="{FF2B5EF4-FFF2-40B4-BE49-F238E27FC236}">
                  <a16:creationId xmlns:a16="http://schemas.microsoft.com/office/drawing/2014/main" id="{4CA61755-6EF3-1FF8-DDC0-AAD28E0EB26D}"/>
                </a:ext>
              </a:extLst>
            </p:cNvPr>
            <p:cNvGrpSpPr/>
            <p:nvPr/>
          </p:nvGrpSpPr>
          <p:grpSpPr>
            <a:xfrm>
              <a:off x="918934" y="2970787"/>
              <a:ext cx="419784" cy="257548"/>
              <a:chOff x="8054595" y="934457"/>
              <a:chExt cx="632205" cy="387873"/>
            </a:xfrm>
          </p:grpSpPr>
          <p:sp>
            <p:nvSpPr>
              <p:cNvPr id="1327" name="Left Bracket 1326">
                <a:extLst>
                  <a:ext uri="{FF2B5EF4-FFF2-40B4-BE49-F238E27FC236}">
                    <a16:creationId xmlns:a16="http://schemas.microsoft.com/office/drawing/2014/main" id="{C48E9965-FE9C-0BAD-AFE6-2A6757CB7882}"/>
                  </a:ext>
                </a:extLst>
              </p:cNvPr>
              <p:cNvSpPr/>
              <p:nvPr/>
            </p:nvSpPr>
            <p:spPr>
              <a:xfrm rot="5400000">
                <a:off x="8317101" y="934091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28" name="TextBox 1327">
                <a:extLst>
                  <a:ext uri="{FF2B5EF4-FFF2-40B4-BE49-F238E27FC236}">
                    <a16:creationId xmlns:a16="http://schemas.microsoft.com/office/drawing/2014/main" id="{90B87CB4-F4CD-5DEA-2615-80057FDAC64E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29" name="Group 1328">
              <a:extLst>
                <a:ext uri="{FF2B5EF4-FFF2-40B4-BE49-F238E27FC236}">
                  <a16:creationId xmlns:a16="http://schemas.microsoft.com/office/drawing/2014/main" id="{2150F67B-FC52-F39D-E22E-EDF5418CEF14}"/>
                </a:ext>
              </a:extLst>
            </p:cNvPr>
            <p:cNvGrpSpPr/>
            <p:nvPr/>
          </p:nvGrpSpPr>
          <p:grpSpPr>
            <a:xfrm>
              <a:off x="2151954" y="3087250"/>
              <a:ext cx="419784" cy="257548"/>
              <a:chOff x="8054594" y="934457"/>
              <a:chExt cx="632205" cy="387873"/>
            </a:xfrm>
          </p:grpSpPr>
          <p:sp>
            <p:nvSpPr>
              <p:cNvPr id="1330" name="Left Bracket 1329">
                <a:extLst>
                  <a:ext uri="{FF2B5EF4-FFF2-40B4-BE49-F238E27FC236}">
                    <a16:creationId xmlns:a16="http://schemas.microsoft.com/office/drawing/2014/main" id="{ABE8DCC6-634A-0CBF-D7F3-AF5B7C942254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31" name="TextBox 1330">
                <a:extLst>
                  <a:ext uri="{FF2B5EF4-FFF2-40B4-BE49-F238E27FC236}">
                    <a16:creationId xmlns:a16="http://schemas.microsoft.com/office/drawing/2014/main" id="{E674DE19-E673-AAA7-04E7-A6972713DB32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32" name="Group 1331">
              <a:extLst>
                <a:ext uri="{FF2B5EF4-FFF2-40B4-BE49-F238E27FC236}">
                  <a16:creationId xmlns:a16="http://schemas.microsoft.com/office/drawing/2014/main" id="{68CE8E6D-B1EC-92BB-F11E-7F498ECE7305}"/>
                </a:ext>
              </a:extLst>
            </p:cNvPr>
            <p:cNvGrpSpPr/>
            <p:nvPr/>
          </p:nvGrpSpPr>
          <p:grpSpPr>
            <a:xfrm>
              <a:off x="3417787" y="3039351"/>
              <a:ext cx="419784" cy="257548"/>
              <a:chOff x="8054594" y="934457"/>
              <a:chExt cx="632205" cy="387873"/>
            </a:xfrm>
          </p:grpSpPr>
          <p:sp>
            <p:nvSpPr>
              <p:cNvPr id="1333" name="Left Bracket 1332">
                <a:extLst>
                  <a:ext uri="{FF2B5EF4-FFF2-40B4-BE49-F238E27FC236}">
                    <a16:creationId xmlns:a16="http://schemas.microsoft.com/office/drawing/2014/main" id="{BDBC9211-9324-B345-5A7D-7BD213ED0491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34" name="TextBox 1333">
                <a:extLst>
                  <a:ext uri="{FF2B5EF4-FFF2-40B4-BE49-F238E27FC236}">
                    <a16:creationId xmlns:a16="http://schemas.microsoft.com/office/drawing/2014/main" id="{0601084A-630C-9E6A-8F2E-A8F8985976A8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grpSp>
          <p:nvGrpSpPr>
            <p:cNvPr id="1335" name="Group 1334">
              <a:extLst>
                <a:ext uri="{FF2B5EF4-FFF2-40B4-BE49-F238E27FC236}">
                  <a16:creationId xmlns:a16="http://schemas.microsoft.com/office/drawing/2014/main" id="{F852C654-60EF-3E18-9C13-4C649203CD3C}"/>
                </a:ext>
              </a:extLst>
            </p:cNvPr>
            <p:cNvGrpSpPr/>
            <p:nvPr/>
          </p:nvGrpSpPr>
          <p:grpSpPr>
            <a:xfrm>
              <a:off x="5900083" y="3039351"/>
              <a:ext cx="419784" cy="257548"/>
              <a:chOff x="8054594" y="934457"/>
              <a:chExt cx="632205" cy="387873"/>
            </a:xfrm>
          </p:grpSpPr>
          <p:sp>
            <p:nvSpPr>
              <p:cNvPr id="1336" name="Left Bracket 1335">
                <a:extLst>
                  <a:ext uri="{FF2B5EF4-FFF2-40B4-BE49-F238E27FC236}">
                    <a16:creationId xmlns:a16="http://schemas.microsoft.com/office/drawing/2014/main" id="{6930EB02-F35E-E445-302B-90B47EDAC6CA}"/>
                  </a:ext>
                </a:extLst>
              </p:cNvPr>
              <p:cNvSpPr/>
              <p:nvPr/>
            </p:nvSpPr>
            <p:spPr>
              <a:xfrm rot="5400000">
                <a:off x="8317100" y="934090"/>
                <a:ext cx="107193" cy="63220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 sz="1400"/>
              </a:p>
            </p:txBody>
          </p:sp>
          <p:sp>
            <p:nvSpPr>
              <p:cNvPr id="1337" name="TextBox 1336">
                <a:extLst>
                  <a:ext uri="{FF2B5EF4-FFF2-40B4-BE49-F238E27FC236}">
                    <a16:creationId xmlns:a16="http://schemas.microsoft.com/office/drawing/2014/main" id="{ABFEFBEB-CC26-6B3E-0078-BFC90BEA6FDA}"/>
                  </a:ext>
                </a:extLst>
              </p:cNvPr>
              <p:cNvSpPr txBox="1"/>
              <p:nvPr/>
            </p:nvSpPr>
            <p:spPr>
              <a:xfrm>
                <a:off x="8169440" y="934457"/>
                <a:ext cx="402510" cy="3878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1400" b="1" dirty="0"/>
                  <a:t>*</a:t>
                </a:r>
                <a:endParaRPr lang="he-IL" sz="1400" b="1" dirty="0"/>
              </a:p>
            </p:txBody>
          </p:sp>
        </p:grpSp>
        <p:sp>
          <p:nvSpPr>
            <p:cNvPr id="2628" name="TextBox 2627">
              <a:extLst>
                <a:ext uri="{FF2B5EF4-FFF2-40B4-BE49-F238E27FC236}">
                  <a16:creationId xmlns:a16="http://schemas.microsoft.com/office/drawing/2014/main" id="{3E800BBB-8AC3-766D-4A99-2B85A176D44E}"/>
                </a:ext>
              </a:extLst>
            </p:cNvPr>
            <p:cNvSpPr txBox="1"/>
            <p:nvPr/>
          </p:nvSpPr>
          <p:spPr>
            <a:xfrm>
              <a:off x="4176756" y="776596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(b)</a:t>
              </a:r>
              <a:endParaRPr lang="he-IL" sz="900" b="1" dirty="0"/>
            </a:p>
          </p:txBody>
        </p:sp>
        <p:sp>
          <p:nvSpPr>
            <p:cNvPr id="2630" name="TextBox 2629">
              <a:extLst>
                <a:ext uri="{FF2B5EF4-FFF2-40B4-BE49-F238E27FC236}">
                  <a16:creationId xmlns:a16="http://schemas.microsoft.com/office/drawing/2014/main" id="{8BE0BE29-2E30-8F1D-40B3-A77C21371718}"/>
                </a:ext>
              </a:extLst>
            </p:cNvPr>
            <p:cNvSpPr txBox="1"/>
            <p:nvPr/>
          </p:nvSpPr>
          <p:spPr>
            <a:xfrm>
              <a:off x="5449077" y="776596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(c)</a:t>
              </a:r>
              <a:endParaRPr lang="he-IL" sz="900" b="1" dirty="0"/>
            </a:p>
          </p:txBody>
        </p:sp>
        <p:sp>
          <p:nvSpPr>
            <p:cNvPr id="2631" name="TextBox 2630">
              <a:extLst>
                <a:ext uri="{FF2B5EF4-FFF2-40B4-BE49-F238E27FC236}">
                  <a16:creationId xmlns:a16="http://schemas.microsoft.com/office/drawing/2014/main" id="{ED9ECE49-4185-88A3-DE8E-119A5B7E2B21}"/>
                </a:ext>
              </a:extLst>
            </p:cNvPr>
            <p:cNvSpPr txBox="1"/>
            <p:nvPr/>
          </p:nvSpPr>
          <p:spPr>
            <a:xfrm>
              <a:off x="4225498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(g)</a:t>
              </a:r>
              <a:endParaRPr lang="he-IL" sz="900" b="1" dirty="0"/>
            </a:p>
          </p:txBody>
        </p:sp>
        <p:sp>
          <p:nvSpPr>
            <p:cNvPr id="2632" name="TextBox 2631">
              <a:extLst>
                <a:ext uri="{FF2B5EF4-FFF2-40B4-BE49-F238E27FC236}">
                  <a16:creationId xmlns:a16="http://schemas.microsoft.com/office/drawing/2014/main" id="{3FDAF062-A8F6-BBD6-1F51-A294C08C9C4D}"/>
                </a:ext>
              </a:extLst>
            </p:cNvPr>
            <p:cNvSpPr txBox="1"/>
            <p:nvPr/>
          </p:nvSpPr>
          <p:spPr>
            <a:xfrm>
              <a:off x="472647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(d)</a:t>
              </a:r>
              <a:endParaRPr lang="he-IL" sz="900" b="1" dirty="0"/>
            </a:p>
          </p:txBody>
        </p:sp>
        <p:sp>
          <p:nvSpPr>
            <p:cNvPr id="2633" name="TextBox 2632">
              <a:extLst>
                <a:ext uri="{FF2B5EF4-FFF2-40B4-BE49-F238E27FC236}">
                  <a16:creationId xmlns:a16="http://schemas.microsoft.com/office/drawing/2014/main" id="{41D70977-8E65-FA96-841A-F68ED505A6AB}"/>
                </a:ext>
              </a:extLst>
            </p:cNvPr>
            <p:cNvSpPr txBox="1"/>
            <p:nvPr/>
          </p:nvSpPr>
          <p:spPr>
            <a:xfrm>
              <a:off x="1699158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(e)</a:t>
              </a:r>
              <a:endParaRPr lang="he-IL" sz="900" b="1" dirty="0"/>
            </a:p>
          </p:txBody>
        </p:sp>
        <p:sp>
          <p:nvSpPr>
            <p:cNvPr id="2634" name="TextBox 2633">
              <a:extLst>
                <a:ext uri="{FF2B5EF4-FFF2-40B4-BE49-F238E27FC236}">
                  <a16:creationId xmlns:a16="http://schemas.microsoft.com/office/drawing/2014/main" id="{EDECC8A0-E7F5-BEDE-EE40-59076DE377E9}"/>
                </a:ext>
              </a:extLst>
            </p:cNvPr>
            <p:cNvSpPr txBox="1"/>
            <p:nvPr/>
          </p:nvSpPr>
          <p:spPr>
            <a:xfrm>
              <a:off x="2941117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(f)</a:t>
              </a:r>
              <a:endParaRPr lang="he-IL" sz="900" b="1" dirty="0"/>
            </a:p>
          </p:txBody>
        </p:sp>
        <p:sp>
          <p:nvSpPr>
            <p:cNvPr id="2635" name="TextBox 2634">
              <a:extLst>
                <a:ext uri="{FF2B5EF4-FFF2-40B4-BE49-F238E27FC236}">
                  <a16:creationId xmlns:a16="http://schemas.microsoft.com/office/drawing/2014/main" id="{FB12D12B-DFEA-F13E-DCE5-0CAE048374C8}"/>
                </a:ext>
              </a:extLst>
            </p:cNvPr>
            <p:cNvSpPr txBox="1"/>
            <p:nvPr/>
          </p:nvSpPr>
          <p:spPr>
            <a:xfrm>
              <a:off x="5509879" y="2735501"/>
              <a:ext cx="316942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b="1" dirty="0"/>
                <a:t>(h)</a:t>
              </a:r>
              <a:endParaRPr lang="he-IL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975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CD54CFB-6206-451F-4D77-ED907B5CEF72}"/>
              </a:ext>
            </a:extLst>
          </p:cNvPr>
          <p:cNvGrpSpPr/>
          <p:nvPr/>
        </p:nvGrpSpPr>
        <p:grpSpPr>
          <a:xfrm>
            <a:off x="1132831" y="3637786"/>
            <a:ext cx="3039341" cy="1117758"/>
            <a:chOff x="1071904" y="551265"/>
            <a:chExt cx="6650182" cy="24456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483970-4773-E5DC-3868-E29CF15A3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91" t="3257" r="36663" b="57115"/>
            <a:stretch/>
          </p:blipFill>
          <p:spPr>
            <a:xfrm>
              <a:off x="1071904" y="590642"/>
              <a:ext cx="6650182" cy="240631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2CF3CA-8705-A76F-D240-BAD696B9B92D}"/>
                </a:ext>
              </a:extLst>
            </p:cNvPr>
            <p:cNvSpPr txBox="1"/>
            <p:nvPr/>
          </p:nvSpPr>
          <p:spPr>
            <a:xfrm>
              <a:off x="1876926" y="551265"/>
              <a:ext cx="1885687" cy="41752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640" b="1" dirty="0"/>
                <a:t>Reaching Session</a:t>
              </a:r>
              <a:endParaRPr lang="he-IL" sz="64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27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16C117-B819-C7A4-69DF-143F03799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" t="2324" r="36997" b="50000"/>
          <a:stretch/>
        </p:blipFill>
        <p:spPr>
          <a:xfrm>
            <a:off x="0" y="3324577"/>
            <a:ext cx="6668410" cy="28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758</TotalTime>
  <Words>70</Words>
  <Application>Microsoft Office PowerPoint</Application>
  <PresentationFormat>A4 Paper (210x297 mm)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Uri Korisky</cp:lastModifiedBy>
  <cp:revision>6</cp:revision>
  <dcterms:created xsi:type="dcterms:W3CDTF">2023-07-31T12:05:31Z</dcterms:created>
  <dcterms:modified xsi:type="dcterms:W3CDTF">2025-01-07T07:35:43Z</dcterms:modified>
</cp:coreProperties>
</file>