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73" r:id="rId4"/>
    <p:sldId id="274" r:id="rId5"/>
    <p:sldId id="260" r:id="rId6"/>
    <p:sldId id="263" r:id="rId7"/>
    <p:sldId id="265" r:id="rId8"/>
    <p:sldId id="267" r:id="rId9"/>
    <p:sldId id="269" r:id="rId10"/>
    <p:sldId id="268" r:id="rId11"/>
    <p:sldId id="27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7473"/>
    <a:srgbClr val="FFC8B7"/>
    <a:srgbClr val="6CB1B1"/>
    <a:srgbClr val="FFCFB7"/>
    <a:srgbClr val="E6A274"/>
    <a:srgbClr val="F2CFB7"/>
    <a:srgbClr val="F6EF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41D1-CDC4-4403-AAB0-9B85763A58B8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F71E-723A-4D00-B879-E25702E7E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48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41D1-CDC4-4403-AAB0-9B85763A58B8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F71E-723A-4D00-B879-E25702E7E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52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41D1-CDC4-4403-AAB0-9B85763A58B8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F71E-723A-4D00-B879-E25702E7E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96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41D1-CDC4-4403-AAB0-9B85763A58B8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F71E-723A-4D00-B879-E25702E7E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40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41D1-CDC4-4403-AAB0-9B85763A58B8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F71E-723A-4D00-B879-E25702E7E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05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41D1-CDC4-4403-AAB0-9B85763A58B8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F71E-723A-4D00-B879-E25702E7E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81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41D1-CDC4-4403-AAB0-9B85763A58B8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F71E-723A-4D00-B879-E25702E7E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62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41D1-CDC4-4403-AAB0-9B85763A58B8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F71E-723A-4D00-B879-E25702E7E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48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41D1-CDC4-4403-AAB0-9B85763A58B8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F71E-723A-4D00-B879-E25702E7E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66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41D1-CDC4-4403-AAB0-9B85763A58B8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F71E-723A-4D00-B879-E25702E7E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66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41D1-CDC4-4403-AAB0-9B85763A58B8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F71E-723A-4D00-B879-E25702E7E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28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941D1-CDC4-4403-AAB0-9B85763A58B8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0F71E-723A-4D00-B879-E25702E7E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10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6CB1B1"/>
            </a:gs>
            <a:gs pos="0">
              <a:srgbClr val="FFC8B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297619" y="1145715"/>
            <a:ext cx="9596762" cy="3595456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509805"/>
            <a:ext cx="9144000" cy="2387600"/>
          </a:xfrm>
        </p:spPr>
        <p:txBody>
          <a:bodyPr/>
          <a:lstStyle/>
          <a:p>
            <a:r>
              <a:rPr lang="ru-RU" dirty="0" smtClean="0">
                <a:solidFill>
                  <a:srgbClr val="3D74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Экзамен квалификационный СПО</a:t>
            </a:r>
            <a:endParaRPr lang="ru-RU" dirty="0">
              <a:solidFill>
                <a:srgbClr val="3D747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989480"/>
            <a:ext cx="9144000" cy="1655762"/>
          </a:xfrm>
        </p:spPr>
        <p:txBody>
          <a:bodyPr/>
          <a:lstStyle/>
          <a:p>
            <a:r>
              <a:rPr lang="ru-RU" b="1" cap="all" dirty="0">
                <a:solidFill>
                  <a:srgbClr val="3D74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профессиональному модулю ПМ.01. «Эксплуатация и модификация информационных систем</a:t>
            </a:r>
            <a:r>
              <a:rPr lang="ru-RU" b="1" cap="all" dirty="0" smtClean="0">
                <a:solidFill>
                  <a:srgbClr val="3D74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r>
              <a:rPr lang="ru-RU" b="1" cap="all" dirty="0" smtClean="0">
                <a:solidFill>
                  <a:srgbClr val="3D74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Билет № 13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5747110"/>
            <a:ext cx="12280777" cy="1110890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ru-RU" sz="2800" dirty="0">
              <a:solidFill>
                <a:srgbClr val="3D747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750381" y="584303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b="1" dirty="0" smtClean="0">
                <a:solidFill>
                  <a:srgbClr val="3D74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Новикова </a:t>
            </a:r>
            <a:r>
              <a:rPr lang="ru-RU" b="1" dirty="0">
                <a:solidFill>
                  <a:srgbClr val="3D74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b="1" dirty="0" smtClean="0">
                <a:solidFill>
                  <a:srgbClr val="3D74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вгения</a:t>
            </a:r>
          </a:p>
          <a:p>
            <a:pPr algn="r"/>
            <a:r>
              <a:rPr lang="ru-RU" b="1" cap="all" dirty="0" smtClean="0">
                <a:solidFill>
                  <a:srgbClr val="3D74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ИС1-20</a:t>
            </a:r>
            <a:endParaRPr lang="ru-RU" dirty="0" smtClean="0">
              <a:solidFill>
                <a:srgbClr val="3D747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205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6CB1B1"/>
            </a:gs>
            <a:gs pos="0">
              <a:srgbClr val="FFC8B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3D74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Дизайн формы отчета</a:t>
            </a:r>
            <a:endParaRPr lang="ru-RU" dirty="0">
              <a:solidFill>
                <a:srgbClr val="3D747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490662" y="1825625"/>
            <a:ext cx="7210676" cy="378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9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6CB1B1"/>
            </a:gs>
            <a:gs pos="0">
              <a:srgbClr val="FFC8B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095375" y="1323975"/>
            <a:ext cx="10487025" cy="2305050"/>
          </a:xfrm>
          <a:prstGeom prst="round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6700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>
                <a:solidFill>
                  <a:srgbClr val="3D74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системы</a:t>
            </a:r>
            <a:endParaRPr lang="ru-RU" sz="6000" dirty="0">
              <a:solidFill>
                <a:srgbClr val="3D747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41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6CB1B1"/>
            </a:gs>
            <a:gs pos="0">
              <a:srgbClr val="FFC8B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>
                <a:solidFill>
                  <a:srgbClr val="3D74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Жизненный цикл</a:t>
            </a:r>
          </a:p>
        </p:txBody>
      </p:sp>
      <p:pic>
        <p:nvPicPr>
          <p:cNvPr id="4" name="Объект 3" descr="https://topuch.com/1-ocenka-zatrat-proekta-is-1-obshie-svedeniya-o-racionalenom-u/440635_html_9422b7c8bdc7bb6a.jp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47"/>
          <a:stretch/>
        </p:blipFill>
        <p:spPr bwMode="auto">
          <a:xfrm>
            <a:off x="2251209" y="1476390"/>
            <a:ext cx="8048927" cy="513721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7149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6CB1B1"/>
            </a:gs>
            <a:gs pos="0">
              <a:srgbClr val="FFC8B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3D74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 к ИС</a:t>
            </a:r>
            <a:endParaRPr lang="ru-RU" dirty="0">
              <a:solidFill>
                <a:srgbClr val="3D747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добавление, удаления и редактирования объектов во всех элементах;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создания таких документов, как прием,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размещение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отгрузка товаров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просматривать все операции с товарами посредством регистров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накопления;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Составление отчётов и их сохранение по определённым формам. Отчеты должны обновляться, нажимая на кнопку «Сформировать отчет». </a:t>
            </a:r>
          </a:p>
          <a:p>
            <a:pPr marL="0" lv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906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6CB1B1"/>
            </a:gs>
            <a:gs pos="0">
              <a:srgbClr val="FFC8B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3D74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Технические требования ИС</a:t>
            </a:r>
            <a:endParaRPr lang="ru-RU" dirty="0">
              <a:solidFill>
                <a:srgbClr val="3D747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обеспечение: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Pentium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Celeron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2700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Мгц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выше;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Оперативная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память 4 Гбайт и выше;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Жесткий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диск 40Гб и выше;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Видеокарта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поддерживающая монитор с минимальным разрешением 1280x768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точек.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395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6CB1B1"/>
            </a:gs>
            <a:gs pos="0">
              <a:srgbClr val="FFC8B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3D74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en-US" dirty="0">
                <a:solidFill>
                  <a:srgbClr val="3D74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ru-RU" dirty="0">
                <a:solidFill>
                  <a:srgbClr val="3D74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3D74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ru-RU" dirty="0">
                <a:solidFill>
                  <a:srgbClr val="3D74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бизнес-процесса </a:t>
            </a:r>
            <a:r>
              <a:rPr lang="ru-RU" dirty="0" smtClean="0">
                <a:solidFill>
                  <a:srgbClr val="3D74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склада</a:t>
            </a:r>
            <a:endParaRPr lang="ru-RU" dirty="0">
              <a:solidFill>
                <a:srgbClr val="3D747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C:\Users\Ryzen3\Desktop\ту би экз.drawi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683" y="1432243"/>
            <a:ext cx="7702633" cy="51781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089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6CB1B1"/>
            </a:gs>
            <a:gs pos="0">
              <a:srgbClr val="FFC8B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D74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</a:t>
            </a:r>
            <a:r>
              <a:rPr lang="ru-RU" dirty="0" smtClean="0">
                <a:solidFill>
                  <a:srgbClr val="3D74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базы данных</a:t>
            </a:r>
            <a:endParaRPr lang="ru-RU" dirty="0">
              <a:solidFill>
                <a:srgbClr val="3D747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C:\Users\Ryzen3\Downloads\инф экз.drawio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745" y="1459831"/>
            <a:ext cx="6156509" cy="5206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672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6CB1B1"/>
            </a:gs>
            <a:gs pos="0">
              <a:srgbClr val="FFC8B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rgbClr val="3D74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Даталогическая</a:t>
            </a:r>
            <a:r>
              <a:rPr lang="ru-RU" dirty="0">
                <a:solidFill>
                  <a:srgbClr val="3D74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3D74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базы данных</a:t>
            </a:r>
            <a:endParaRPr lang="ru-RU" dirty="0">
              <a:solidFill>
                <a:srgbClr val="3D747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https://sun1-29.userapi.com/impg/NRD6LU2cWsVScrlcyBjSOdnVesrN5puAkmt06w/_m2HchXFU0o.jpg?size=1110x802&amp;quality=95&amp;sign=51ade4ad812e682a66c3d4ca37560dd7&amp;type=albu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806" y="1473502"/>
            <a:ext cx="6886387" cy="4975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067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6CB1B1"/>
            </a:gs>
            <a:gs pos="0">
              <a:srgbClr val="FFC8B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D74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Дизайн </a:t>
            </a:r>
            <a:r>
              <a:rPr lang="ru-RU" dirty="0" smtClean="0">
                <a:solidFill>
                  <a:srgbClr val="3D74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формы справочника</a:t>
            </a:r>
            <a:endParaRPr lang="ru-RU" dirty="0">
              <a:solidFill>
                <a:srgbClr val="3D747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65093" y="1690688"/>
            <a:ext cx="9061814" cy="485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9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6CB1B1"/>
            </a:gs>
            <a:gs pos="0">
              <a:srgbClr val="FFC8B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3D74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Дизайн формы документа</a:t>
            </a:r>
            <a:endParaRPr lang="ru-RU" dirty="0">
              <a:solidFill>
                <a:srgbClr val="3D747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478840" y="1825625"/>
            <a:ext cx="11320413" cy="276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2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4114</TotalTime>
  <Words>144</Words>
  <Application>Microsoft Office PowerPoint</Application>
  <PresentationFormat>Широкоэкранный</PresentationFormat>
  <Paragraphs>24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Экзамен квалификационный СПО</vt:lpstr>
      <vt:lpstr>Жизненный цикл</vt:lpstr>
      <vt:lpstr>Функциональные требования к ИС</vt:lpstr>
      <vt:lpstr>Технические требования ИС</vt:lpstr>
      <vt:lpstr>Модель TO-BE бизнес-процесса склада</vt:lpstr>
      <vt:lpstr>Инфологическая модель базы данных</vt:lpstr>
      <vt:lpstr>Даталогическая модель базы данных</vt:lpstr>
      <vt:lpstr>Дизайн формы справочника</vt:lpstr>
      <vt:lpstr>Дизайн формы документа</vt:lpstr>
      <vt:lpstr>Дизайн формы отчета</vt:lpstr>
      <vt:lpstr>Демонстрация системы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Ryzen3</dc:creator>
  <cp:lastModifiedBy>Ryzen3</cp:lastModifiedBy>
  <cp:revision>20</cp:revision>
  <dcterms:created xsi:type="dcterms:W3CDTF">2023-06-05T18:21:56Z</dcterms:created>
  <dcterms:modified xsi:type="dcterms:W3CDTF">2023-06-30T06:45:23Z</dcterms:modified>
</cp:coreProperties>
</file>