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8000663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E2C"/>
    <a:srgbClr val="0013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60"/>
    <p:restoredTop sz="96928"/>
  </p:normalViewPr>
  <p:slideViewPr>
    <p:cSldViewPr snapToGrid="0" snapToObjects="1">
      <p:cViewPr varScale="1">
        <p:scale>
          <a:sx n="76" d="100"/>
          <a:sy n="76" d="100"/>
        </p:scale>
        <p:origin x="248" y="3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294620"/>
            <a:ext cx="13500497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535"/>
            <a:ext cx="13500497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E443-CB1A-0847-A79F-ABE73448F776}" type="datetimeFigureOut">
              <a:rPr lang="es-MX" smtClean="0"/>
              <a:t>28/04/22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7F96-6CD3-1844-B8D1-79AA010A78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280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E443-CB1A-0847-A79F-ABE73448F776}" type="datetimeFigureOut">
              <a:rPr lang="es-MX" smtClean="0"/>
              <a:t>28/04/22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7F96-6CD3-1844-B8D1-79AA010A78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68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95846"/>
            <a:ext cx="3881393" cy="152560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95846"/>
            <a:ext cx="11419171" cy="152560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E443-CB1A-0847-A79F-ABE73448F776}" type="datetimeFigureOut">
              <a:rPr lang="es-MX" smtClean="0"/>
              <a:t>28/04/22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7F96-6CD3-1844-B8D1-79AA010A78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207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E443-CB1A-0847-A79F-ABE73448F776}" type="datetimeFigureOut">
              <a:rPr lang="es-MX" smtClean="0"/>
              <a:t>28/04/22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7F96-6CD3-1844-B8D1-79AA010A78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117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448807"/>
            <a:ext cx="15525572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1204734"/>
            <a:ext cx="15525572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E443-CB1A-0847-A79F-ABE73448F776}" type="datetimeFigureOut">
              <a:rPr lang="es-MX" smtClean="0"/>
              <a:t>28/04/22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7F96-6CD3-1844-B8D1-79AA010A78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297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227"/>
            <a:ext cx="7650282" cy="114222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227"/>
            <a:ext cx="7650282" cy="114222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E443-CB1A-0847-A79F-ABE73448F776}" type="datetimeFigureOut">
              <a:rPr lang="es-MX" smtClean="0"/>
              <a:t>28/04/22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7F96-6CD3-1844-B8D1-79AA010A78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280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46"/>
            <a:ext cx="15525572" cy="34796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441305"/>
            <a:ext cx="7615123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657582"/>
            <a:ext cx="7615123" cy="96720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441305"/>
            <a:ext cx="7652626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657582"/>
            <a:ext cx="7652626" cy="96720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E443-CB1A-0847-A79F-ABE73448F776}" type="datetimeFigureOut">
              <a:rPr lang="es-MX" smtClean="0"/>
              <a:t>28/04/22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7F96-6CD3-1844-B8D1-79AA010A78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91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E443-CB1A-0847-A79F-ABE73448F776}" type="datetimeFigureOut">
              <a:rPr lang="es-MX" smtClean="0"/>
              <a:t>28/04/22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7F96-6CD3-1844-B8D1-79AA010A78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413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E443-CB1A-0847-A79F-ABE73448F776}" type="datetimeFigureOut">
              <a:rPr lang="es-MX" smtClean="0"/>
              <a:t>28/04/22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7F96-6CD3-1844-B8D1-79AA010A78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765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120015"/>
            <a:ext cx="5805682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99"/>
            <a:ext cx="9112836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540067"/>
            <a:ext cx="5805682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E443-CB1A-0847-A79F-ABE73448F776}" type="datetimeFigureOut">
              <a:rPr lang="es-MX" smtClean="0"/>
              <a:t>28/04/22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7F96-6CD3-1844-B8D1-79AA010A78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541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120015"/>
            <a:ext cx="5805682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99"/>
            <a:ext cx="9112836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540067"/>
            <a:ext cx="5805682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E443-CB1A-0847-A79F-ABE73448F776}" type="datetimeFigureOut">
              <a:rPr lang="es-MX" smtClean="0"/>
              <a:t>28/04/22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7F96-6CD3-1844-B8D1-79AA010A78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490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46"/>
            <a:ext cx="15525572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227"/>
            <a:ext cx="15525572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542"/>
            <a:ext cx="405014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DE443-CB1A-0847-A79F-ABE73448F776}" type="datetimeFigureOut">
              <a:rPr lang="es-MX" smtClean="0"/>
              <a:t>28/04/22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542"/>
            <a:ext cx="6075224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542"/>
            <a:ext cx="405014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17F96-6CD3-1844-B8D1-79AA010A78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892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2BE8677-360E-6BD5-069C-CBFF9A78E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55" y="369655"/>
            <a:ext cx="2012497" cy="10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38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Macintosh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Uriel Torres (jesutorr)</dc:creator>
  <cp:lastModifiedBy>Uriel Torres (jesutorr)</cp:lastModifiedBy>
  <cp:revision>1</cp:revision>
  <dcterms:created xsi:type="dcterms:W3CDTF">2022-04-28T06:52:35Z</dcterms:created>
  <dcterms:modified xsi:type="dcterms:W3CDTF">2022-04-28T06:57:13Z</dcterms:modified>
</cp:coreProperties>
</file>