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79E63-B10C-459D-BF18-B784BEDA6419}" v="67" dt="2020-09-23T02:26:2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tian" userId="489f3074-d808-412f-9924-cdf34be843e0" providerId="ADAL" clId="{42279E63-B10C-459D-BF18-B784BEDA6419}"/>
    <pc:docChg chg="custSel addSld modSld">
      <pc:chgData name="Jintian" userId="489f3074-d808-412f-9924-cdf34be843e0" providerId="ADAL" clId="{42279E63-B10C-459D-BF18-B784BEDA6419}" dt="2020-09-23T02:28:57.259" v="1352" actId="1582"/>
      <pc:docMkLst>
        <pc:docMk/>
      </pc:docMkLst>
      <pc:sldChg chg="modSp new mod">
        <pc:chgData name="Jintian" userId="489f3074-d808-412f-9924-cdf34be843e0" providerId="ADAL" clId="{42279E63-B10C-459D-BF18-B784BEDA6419}" dt="2020-09-23T01:55:48.310" v="62" actId="20577"/>
        <pc:sldMkLst>
          <pc:docMk/>
          <pc:sldMk cId="2409423870" sldId="256"/>
        </pc:sldMkLst>
        <pc:spChg chg="mod">
          <ac:chgData name="Jintian" userId="489f3074-d808-412f-9924-cdf34be843e0" providerId="ADAL" clId="{42279E63-B10C-459D-BF18-B784BEDA6419}" dt="2020-09-23T01:55:20.613" v="3" actId="20577"/>
          <ac:spMkLst>
            <pc:docMk/>
            <pc:sldMk cId="2409423870" sldId="256"/>
            <ac:spMk id="2" creationId="{C3378BFB-7E88-459A-8EF6-39EE71FBFB14}"/>
          </ac:spMkLst>
        </pc:spChg>
        <pc:spChg chg="mod">
          <ac:chgData name="Jintian" userId="489f3074-d808-412f-9924-cdf34be843e0" providerId="ADAL" clId="{42279E63-B10C-459D-BF18-B784BEDA6419}" dt="2020-09-23T01:55:48.310" v="62" actId="20577"/>
          <ac:spMkLst>
            <pc:docMk/>
            <pc:sldMk cId="2409423870" sldId="256"/>
            <ac:spMk id="3" creationId="{F6734D44-B16E-4C92-92D6-8D07BC574A55}"/>
          </ac:spMkLst>
        </pc:spChg>
      </pc:sldChg>
      <pc:sldChg chg="addSp modSp new mod">
        <pc:chgData name="Jintian" userId="489f3074-d808-412f-9924-cdf34be843e0" providerId="ADAL" clId="{42279E63-B10C-459D-BF18-B784BEDA6419}" dt="2020-09-23T02:20:36.869" v="578" actId="27636"/>
        <pc:sldMkLst>
          <pc:docMk/>
          <pc:sldMk cId="1030661896" sldId="257"/>
        </pc:sldMkLst>
        <pc:spChg chg="mod">
          <ac:chgData name="Jintian" userId="489f3074-d808-412f-9924-cdf34be843e0" providerId="ADAL" clId="{42279E63-B10C-459D-BF18-B784BEDA6419}" dt="2020-09-23T01:58:34.867" v="132" actId="20577"/>
          <ac:spMkLst>
            <pc:docMk/>
            <pc:sldMk cId="1030661896" sldId="257"/>
            <ac:spMk id="2" creationId="{01D56895-4E12-4A66-866D-C3F534CBDE56}"/>
          </ac:spMkLst>
        </pc:spChg>
        <pc:spChg chg="mod">
          <ac:chgData name="Jintian" userId="489f3074-d808-412f-9924-cdf34be843e0" providerId="ADAL" clId="{42279E63-B10C-459D-BF18-B784BEDA6419}" dt="2020-09-23T02:20:36.869" v="578" actId="27636"/>
          <ac:spMkLst>
            <pc:docMk/>
            <pc:sldMk cId="1030661896" sldId="257"/>
            <ac:spMk id="3" creationId="{28EA7F14-32B3-4755-87BF-C7198EC019D3}"/>
          </ac:spMkLst>
        </pc:spChg>
        <pc:picChg chg="add mod">
          <ac:chgData name="Jintian" userId="489f3074-d808-412f-9924-cdf34be843e0" providerId="ADAL" clId="{42279E63-B10C-459D-BF18-B784BEDA6419}" dt="2020-09-23T01:59:22.874" v="139" actId="14100"/>
          <ac:picMkLst>
            <pc:docMk/>
            <pc:sldMk cId="1030661896" sldId="257"/>
            <ac:picMk id="1026" creationId="{F67D1599-602D-4A96-B49F-D0B3D448FF63}"/>
          </ac:picMkLst>
        </pc:picChg>
      </pc:sldChg>
      <pc:sldChg chg="addSp delSp modSp new mod">
        <pc:chgData name="Jintian" userId="489f3074-d808-412f-9924-cdf34be843e0" providerId="ADAL" clId="{42279E63-B10C-459D-BF18-B784BEDA6419}" dt="2020-09-23T02:23:56.048" v="902" actId="20577"/>
        <pc:sldMkLst>
          <pc:docMk/>
          <pc:sldMk cId="2063698457" sldId="258"/>
        </pc:sldMkLst>
        <pc:spChg chg="mod">
          <ac:chgData name="Jintian" userId="489f3074-d808-412f-9924-cdf34be843e0" providerId="ADAL" clId="{42279E63-B10C-459D-BF18-B784BEDA6419}" dt="2020-09-23T02:21:01.189" v="623" actId="113"/>
          <ac:spMkLst>
            <pc:docMk/>
            <pc:sldMk cId="2063698457" sldId="258"/>
            <ac:spMk id="2" creationId="{2ED63557-771D-465E-ACCD-342C0A98CC94}"/>
          </ac:spMkLst>
        </pc:spChg>
        <pc:spChg chg="add del mod">
          <ac:chgData name="Jintian" userId="489f3074-d808-412f-9924-cdf34be843e0" providerId="ADAL" clId="{42279E63-B10C-459D-BF18-B784BEDA6419}" dt="2020-09-23T02:23:56.048" v="902" actId="20577"/>
          <ac:spMkLst>
            <pc:docMk/>
            <pc:sldMk cId="2063698457" sldId="258"/>
            <ac:spMk id="3" creationId="{3A6FB4AA-9163-47D8-B904-B486888FFC56}"/>
          </ac:spMkLst>
        </pc:spChg>
        <pc:picChg chg="add del mod">
          <ac:chgData name="Jintian" userId="489f3074-d808-412f-9924-cdf34be843e0" providerId="ADAL" clId="{42279E63-B10C-459D-BF18-B784BEDA6419}" dt="2020-09-23T02:21:22.840" v="625"/>
          <ac:picMkLst>
            <pc:docMk/>
            <pc:sldMk cId="2063698457" sldId="258"/>
            <ac:picMk id="2050" creationId="{F5707FD9-A109-4304-8482-07A7C3A985F5}"/>
          </ac:picMkLst>
        </pc:picChg>
        <pc:picChg chg="add mod">
          <ac:chgData name="Jintian" userId="489f3074-d808-412f-9924-cdf34be843e0" providerId="ADAL" clId="{42279E63-B10C-459D-BF18-B784BEDA6419}" dt="2020-09-23T02:21:37.368" v="635" actId="1076"/>
          <ac:picMkLst>
            <pc:docMk/>
            <pc:sldMk cId="2063698457" sldId="258"/>
            <ac:picMk id="2052" creationId="{18086F93-4411-46AB-9E6A-097536D95AF5}"/>
          </ac:picMkLst>
        </pc:picChg>
        <pc:picChg chg="add mod">
          <ac:chgData name="Jintian" userId="489f3074-d808-412f-9924-cdf34be843e0" providerId="ADAL" clId="{42279E63-B10C-459D-BF18-B784BEDA6419}" dt="2020-09-23T02:21:44.143" v="637" actId="14100"/>
          <ac:picMkLst>
            <pc:docMk/>
            <pc:sldMk cId="2063698457" sldId="258"/>
            <ac:picMk id="2054" creationId="{8B308DBC-D74B-4909-822D-EE75AF8FBEED}"/>
          </ac:picMkLst>
        </pc:picChg>
      </pc:sldChg>
      <pc:sldChg chg="addSp delSp modSp new mod">
        <pc:chgData name="Jintian" userId="489f3074-d808-412f-9924-cdf34be843e0" providerId="ADAL" clId="{42279E63-B10C-459D-BF18-B784BEDA6419}" dt="2020-09-23T02:28:57.259" v="1352" actId="1582"/>
        <pc:sldMkLst>
          <pc:docMk/>
          <pc:sldMk cId="2410506808" sldId="259"/>
        </pc:sldMkLst>
        <pc:spChg chg="mod">
          <ac:chgData name="Jintian" userId="489f3074-d808-412f-9924-cdf34be843e0" providerId="ADAL" clId="{42279E63-B10C-459D-BF18-B784BEDA6419}" dt="2020-09-23T02:24:25.017" v="927" actId="20577"/>
          <ac:spMkLst>
            <pc:docMk/>
            <pc:sldMk cId="2410506808" sldId="259"/>
            <ac:spMk id="2" creationId="{F575CD53-2537-40A0-B5AF-E4546CA2524B}"/>
          </ac:spMkLst>
        </pc:spChg>
        <pc:spChg chg="del mod">
          <ac:chgData name="Jintian" userId="489f3074-d808-412f-9924-cdf34be843e0" providerId="ADAL" clId="{42279E63-B10C-459D-BF18-B784BEDA6419}" dt="2020-09-23T02:24:53.052" v="930" actId="478"/>
          <ac:spMkLst>
            <pc:docMk/>
            <pc:sldMk cId="2410506808" sldId="259"/>
            <ac:spMk id="3" creationId="{78DB1C47-76BC-4C24-BC9B-8CF4BC7B8B9E}"/>
          </ac:spMkLst>
        </pc:spChg>
        <pc:spChg chg="add del mod">
          <ac:chgData name="Jintian" userId="489f3074-d808-412f-9924-cdf34be843e0" providerId="ADAL" clId="{42279E63-B10C-459D-BF18-B784BEDA6419}" dt="2020-09-23T02:24:58.906" v="931"/>
          <ac:spMkLst>
            <pc:docMk/>
            <pc:sldMk cId="2410506808" sldId="259"/>
            <ac:spMk id="5" creationId="{48D0EDB1-9A57-4D3B-B455-38011D93DFDB}"/>
          </ac:spMkLst>
        </pc:spChg>
        <pc:spChg chg="add mod">
          <ac:chgData name="Jintian" userId="489f3074-d808-412f-9924-cdf34be843e0" providerId="ADAL" clId="{42279E63-B10C-459D-BF18-B784BEDA6419}" dt="2020-09-23T02:28:38.500" v="1348" actId="20577"/>
          <ac:spMkLst>
            <pc:docMk/>
            <pc:sldMk cId="2410506808" sldId="259"/>
            <ac:spMk id="6" creationId="{BE38F29F-B93F-4509-B093-9556AECC2573}"/>
          </ac:spMkLst>
        </pc:spChg>
        <pc:spChg chg="add mod">
          <ac:chgData name="Jintian" userId="489f3074-d808-412f-9924-cdf34be843e0" providerId="ADAL" clId="{42279E63-B10C-459D-BF18-B784BEDA6419}" dt="2020-09-23T02:28:57.259" v="1352" actId="1582"/>
          <ac:spMkLst>
            <pc:docMk/>
            <pc:sldMk cId="2410506808" sldId="259"/>
            <ac:spMk id="7" creationId="{EBB4D3B0-3D88-4D48-AAE8-EC435AF3B498}"/>
          </ac:spMkLst>
        </pc:spChg>
        <pc:picChg chg="add mod">
          <ac:chgData name="Jintian" userId="489f3074-d808-412f-9924-cdf34be843e0" providerId="ADAL" clId="{42279E63-B10C-459D-BF18-B784BEDA6419}" dt="2020-09-23T02:25:54.991" v="966" actId="1036"/>
          <ac:picMkLst>
            <pc:docMk/>
            <pc:sldMk cId="2410506808" sldId="259"/>
            <ac:picMk id="3074" creationId="{1F8B01C1-4799-475B-86D1-8EB5143DF012}"/>
          </ac:picMkLst>
        </pc:picChg>
        <pc:picChg chg="add mod">
          <ac:chgData name="Jintian" userId="489f3074-d808-412f-9924-cdf34be843e0" providerId="ADAL" clId="{42279E63-B10C-459D-BF18-B784BEDA6419}" dt="2020-09-23T02:25:59.146" v="968" actId="1076"/>
          <ac:picMkLst>
            <pc:docMk/>
            <pc:sldMk cId="2410506808" sldId="259"/>
            <ac:picMk id="3076" creationId="{AEA54D79-D518-439A-906E-DBECC8052B67}"/>
          </ac:picMkLst>
        </pc:picChg>
        <pc:picChg chg="add mod">
          <ac:chgData name="Jintian" userId="489f3074-d808-412f-9924-cdf34be843e0" providerId="ADAL" clId="{42279E63-B10C-459D-BF18-B784BEDA6419}" dt="2020-09-23T02:26:11.366" v="973" actId="1076"/>
          <ac:picMkLst>
            <pc:docMk/>
            <pc:sldMk cId="2410506808" sldId="259"/>
            <ac:picMk id="3078" creationId="{D15F7B47-81E0-4139-9A31-6D850FC44FEA}"/>
          </ac:picMkLst>
        </pc:picChg>
        <pc:picChg chg="add mod">
          <ac:chgData name="Jintian" userId="489f3074-d808-412f-9924-cdf34be843e0" providerId="ADAL" clId="{42279E63-B10C-459D-BF18-B784BEDA6419}" dt="2020-09-23T02:26:21.647" v="977" actId="1076"/>
          <ac:picMkLst>
            <pc:docMk/>
            <pc:sldMk cId="2410506808" sldId="259"/>
            <ac:picMk id="3080" creationId="{EAF9DF36-51BB-466D-BA14-7EBBA608B4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6E84F-DC4F-4323-973D-5877EBB88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0697B-009A-4774-9408-478C4346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DEF16-B981-49B0-B49F-6DB1B242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8765E-1761-4ECA-A524-0BAB8E34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A0937-0414-4BDE-A57B-0686ED07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96A0-120A-4F93-B562-B60F581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77CF-7BFF-4F7D-B72D-D654A844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2BF39-3CCE-4608-AB82-D205FF99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2DAEF-3ABE-4CC4-BA43-6302FB29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16C9-3FCD-4676-9CFF-D7A0A145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24CEE-CB45-4DEB-AD83-59D49F71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25CCD-248E-4408-8FB7-1A596F856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A1C85-3A91-4B20-B110-6670F468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574C6-9240-43F2-A761-CDC24DEC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4F2DB-DFA6-4B46-865C-0C603D88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A06B-5870-4C4C-861B-1AE5D7E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72ED4-F2F8-43CD-9BB6-7C491356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69FB-AFFD-498F-ABF8-716873E6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F20F5-7224-44B6-8FD0-7A358217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74674-CE93-4C95-B2C6-7711F720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E65A-BA2F-4E80-90C0-F2CFCEDB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69CE0-2C89-44CC-873D-BF51FA0EC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DA0E-D474-4546-A746-8F0C881A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D0D75-EA96-4868-898B-BBAFBD7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D3C7E-287F-4B61-82A9-CA627BD8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5808F-90EA-456A-AFE4-AF65BFC4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928F-9577-48E6-A282-D79F4388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303E4-F045-402E-ADA2-096EC9CE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AA5E7-F990-4378-82BB-EDE696D9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B2D7E-C7C5-447A-97E8-3C69AFD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B1638-34C5-417A-BFB4-251AB99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0061-1F6B-4769-BBDA-B43F62FE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50A34-B3B1-43DD-903C-4AF87661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0CBFF-21C3-49DD-8805-CDC79727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38BB7F-743D-457F-A39A-DE698889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C3048A-D3E6-465D-81BE-4745F3FE8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EA724D-7CD9-458C-91E9-E8A7D481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A7C63-9365-4785-8725-1308F128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20190F-04DE-4C7C-8B16-12B4E307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A309-6FC6-4A1E-AFD1-70C2480F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9AD93-D160-4763-AAF9-B3869B36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4361E-BC70-4762-AA40-2932427A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B5DFB0-49A3-45C8-A097-ABFCD05E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4CE562-2229-4687-9058-5DC29F14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33DC14-07DC-4386-B79C-75BAB19C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B8845-B4B4-430D-B734-614E3CA5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5F4C-4BF1-43DA-8DDA-BA63A52A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7DA63-1D64-40E8-B361-D1E0BFB8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11B02-2FE7-4E77-8B2C-C3C5F11A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0E9BB-7D22-4549-B22E-CD6BB445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C297B-32D1-4807-878E-3CFDC854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3C59F-4B45-4CE3-8A7F-E1DD24B7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0B44-7FC6-4A77-96FC-B60B0EC4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57911-8C11-44D7-8B66-04AA6284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E5955-8BF7-47DB-8107-7300C955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908E1-8202-43A7-9E73-044B0E21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D8A7C-E0DE-45B2-A1F2-7CBB87AC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46C78-2922-4E7C-A2E3-A4785E93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991E43-BF37-4DF4-85E1-0D502674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C7533-0385-4BC7-B71B-18484389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00770-2D42-4775-B43A-298C3E2FD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C2B0-D230-413B-82EE-8C6293D9D43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6F9A1-FE40-4187-95C1-010C654B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E380C-701B-4C3B-A1F9-D25DFDE0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5A03-B5C0-432E-B597-41F18DF3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8BFB-7E88-459A-8EF6-39EE71FBF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ISYE 6740_Thesis_Plan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34D44-B16E-4C92-92D6-8D07BC574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member: Lingchao Mao     Jintian 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56895-4E12-4A66-866D-C3F534CB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study 1 – COVID </a:t>
            </a:r>
            <a:r>
              <a:rPr lang="en-US" altLang="zh-CN" b="1" dirty="0"/>
              <a:t>Severity </a:t>
            </a:r>
            <a:r>
              <a:rPr lang="en-US" altLang="zh-CN" b="1" dirty="0" err="1"/>
              <a:t>Predection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A7F14-32B3-4755-87BF-C7198EC0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555669"/>
            <a:ext cx="6251407" cy="4937206"/>
          </a:xfrm>
        </p:spPr>
        <p:txBody>
          <a:bodyPr>
            <a:normAutofit/>
          </a:bodyPr>
          <a:lstStyle/>
          <a:p>
            <a:r>
              <a:rPr lang="en-US" b="1" dirty="0"/>
              <a:t>Goal: </a:t>
            </a:r>
            <a:r>
              <a:rPr lang="en-US" dirty="0"/>
              <a:t>Use area of infection, age, gender </a:t>
            </a:r>
            <a:r>
              <a:rPr lang="en-US" dirty="0" err="1"/>
              <a:t>etc</a:t>
            </a:r>
            <a:r>
              <a:rPr lang="en-US" dirty="0"/>
              <a:t> as markers to predict COVID severity development</a:t>
            </a:r>
          </a:p>
          <a:p>
            <a:r>
              <a:rPr lang="en-US" b="1" dirty="0"/>
              <a:t>Pattern: </a:t>
            </a:r>
            <a:r>
              <a:rPr lang="en-US" dirty="0"/>
              <a:t>“Ground Glass </a:t>
            </a:r>
            <a:r>
              <a:rPr lang="en-US" altLang="zh-CN" dirty="0"/>
              <a:t>Opacity”, white shadow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b="1" dirty="0"/>
              <a:t>Proposed method</a:t>
            </a:r>
          </a:p>
          <a:p>
            <a:pPr lvl="1"/>
            <a:r>
              <a:rPr lang="en-US" dirty="0"/>
              <a:t>Infection area: ISOMAP+K-means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PCA to reduce dimension</a:t>
            </a:r>
          </a:p>
          <a:p>
            <a:r>
              <a:rPr lang="en-US" b="1" dirty="0"/>
              <a:t>Evaluation criteria</a:t>
            </a:r>
          </a:p>
          <a:p>
            <a:pPr lvl="1"/>
            <a:r>
              <a:rPr lang="en-US" dirty="0"/>
              <a:t>Dice similarity coefficient for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D1599-602D-4A96-B49F-D0B3D448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91" y="1690688"/>
            <a:ext cx="5655781" cy="41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63557-771D-465E-ACCD-342C0A98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study2 – Seizure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FB4AA-9163-47D8-B904-B486888F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5257800" cy="4351338"/>
          </a:xfrm>
        </p:spPr>
        <p:txBody>
          <a:bodyPr/>
          <a:lstStyle/>
          <a:p>
            <a:r>
              <a:rPr lang="en-US" altLang="zh-CN" b="1" dirty="0"/>
              <a:t>Goal: </a:t>
            </a:r>
            <a:r>
              <a:rPr lang="en-US" altLang="zh-CN" dirty="0"/>
              <a:t>classification of epilepsy vs normal waves</a:t>
            </a:r>
          </a:p>
          <a:p>
            <a:r>
              <a:rPr lang="en-US" b="1" dirty="0"/>
              <a:t>Method</a:t>
            </a:r>
          </a:p>
          <a:p>
            <a:pPr lvl="1"/>
            <a:r>
              <a:rPr lang="en-US" dirty="0"/>
              <a:t>Classification across images: PCA to extract features, K-means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within image: Spectral clustering?</a:t>
            </a:r>
          </a:p>
          <a:p>
            <a:pPr lvl="1"/>
            <a:r>
              <a:rPr lang="en-US" dirty="0"/>
              <a:t>Modeling seizure waves: </a:t>
            </a:r>
            <a:r>
              <a:rPr lang="en-US" dirty="0" err="1"/>
              <a:t>Fourieri’s</a:t>
            </a:r>
            <a:r>
              <a:rPr lang="en-US" dirty="0"/>
              <a:t> </a:t>
            </a:r>
            <a:r>
              <a:rPr lang="en-US" dirty="0" err="1"/>
              <a:t>therorem</a:t>
            </a:r>
            <a:r>
              <a:rPr lang="en-US" dirty="0"/>
              <a:t>, EM, density plot?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086F93-4411-46AB-9E6A-097536D9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96" y="1294809"/>
            <a:ext cx="3656134" cy="24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B308DBC-D74B-4909-822D-EE75AF8F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66" y="3793748"/>
            <a:ext cx="3697463" cy="27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CD53-2537-40A0-B5AF-E4546CA2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study2 – BFP data analysis</a:t>
            </a:r>
            <a:endParaRPr lang="en-US" dirty="0"/>
          </a:p>
        </p:txBody>
      </p:sp>
      <p:pic>
        <p:nvPicPr>
          <p:cNvPr id="3074" name="Picture 2" descr="Scheme of the Biomembrane Force Probe set-up. | Download Scientific Diagram">
            <a:extLst>
              <a:ext uri="{FF2B5EF4-FFF2-40B4-BE49-F238E27FC236}">
                <a16:creationId xmlns:a16="http://schemas.microsoft.com/office/drawing/2014/main" id="{1F8B01C1-4799-475B-86D1-8EB5143DF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2" y="1459503"/>
            <a:ext cx="5560838" cy="249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A54D79-D518-439A-906E-DBECC805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4117384"/>
            <a:ext cx="290086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15F7B47-81E0-4139-9A31-6D850FC4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00" y="4117384"/>
            <a:ext cx="3172260" cy="23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AF9DF36-51BB-466D-BA14-7EBBA608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18" y="4117384"/>
            <a:ext cx="3408820" cy="23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38F29F-B93F-4509-B093-9556AECC2573}"/>
              </a:ext>
            </a:extLst>
          </p:cNvPr>
          <p:cNvSpPr txBox="1"/>
          <p:nvPr/>
        </p:nvSpPr>
        <p:spPr>
          <a:xfrm>
            <a:off x="6631660" y="1459503"/>
            <a:ext cx="4722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Biomembrane</a:t>
            </a:r>
            <a:r>
              <a:rPr lang="en-US" altLang="zh-CN" dirty="0"/>
              <a:t> force probe (BFP) is a device to investigate ligand-receptor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– time  Y –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Distinguish lifetime(red circle) among series of binding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pattern (from left to right)</a:t>
            </a:r>
          </a:p>
          <a:p>
            <a:r>
              <a:rPr lang="en-US" dirty="0"/>
              <a:t>No binding; Binding but rapture; Binding with lifetime (desired)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B4D3B0-3D88-4D48-AAE8-EC435AF3B498}"/>
              </a:ext>
            </a:extLst>
          </p:cNvPr>
          <p:cNvSpPr/>
          <p:nvPr/>
        </p:nvSpPr>
        <p:spPr>
          <a:xfrm>
            <a:off x="9082007" y="3933144"/>
            <a:ext cx="867905" cy="7008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171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ISYE 6740_Thesis_Plan</vt:lpstr>
      <vt:lpstr>Proposed study 1 – COVID Severity Predection</vt:lpstr>
      <vt:lpstr>Proposed study2 – Seizure prediction</vt:lpstr>
      <vt:lpstr>Proposed study2 – BFP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 6740_Thesis_Plan</dc:title>
  <dc:creator>Jintian lyu</dc:creator>
  <cp:lastModifiedBy>Jintian lyu</cp:lastModifiedBy>
  <cp:revision>1</cp:revision>
  <dcterms:created xsi:type="dcterms:W3CDTF">2020-09-23T01:55:15Z</dcterms:created>
  <dcterms:modified xsi:type="dcterms:W3CDTF">2020-09-23T02:28:59Z</dcterms:modified>
</cp:coreProperties>
</file>