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60" r:id="rId4"/>
    <p:sldId id="261" r:id="rId5"/>
    <p:sldId id="257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4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1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7862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78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7038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3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33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2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4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3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2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2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6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9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3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9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4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urjasvit-sinha-a34670159/" TargetMode="External"/><Relationship Id="rId2" Type="http://schemas.openxmlformats.org/officeDocument/2006/relationships/hyperlink" Target="mailto:urjasvitsinha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2.census.gov/programs-surveys/acs/summary_file/2019/documentation/tech_docs/ACS_SF_Excel_Import_Tool.pdf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programs-surveys/acs/technical-documentation/summary-file-documentation.html" TargetMode="External"/><Relationship Id="rId2" Type="http://schemas.openxmlformats.org/officeDocument/2006/relationships/hyperlink" Target="https://www.census.gov/programs-surveys/geography/guidance/geo-identifiers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wikipedia.org/wiki/Illinois%27s_congressional_distric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7C91FD-0137-48D4-90C8-FFD53D3BC93C}"/>
              </a:ext>
            </a:extLst>
          </p:cNvPr>
          <p:cNvSpPr txBox="1"/>
          <p:nvPr/>
        </p:nvSpPr>
        <p:spPr>
          <a:xfrm>
            <a:off x="1901301" y="2010913"/>
            <a:ext cx="70030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“Finding Target Audience using Geographic Segmentation”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58985-C830-43D1-9F1E-4AEFA53E1789}"/>
              </a:ext>
            </a:extLst>
          </p:cNvPr>
          <p:cNvSpPr txBox="1"/>
          <p:nvPr/>
        </p:nvSpPr>
        <p:spPr>
          <a:xfrm>
            <a:off x="5950998" y="5203539"/>
            <a:ext cx="5557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Urjasvit Sinha</a:t>
            </a:r>
          </a:p>
          <a:p>
            <a:r>
              <a:rPr lang="en-IN" dirty="0"/>
              <a:t>MS Data Analytics, Northeastern University</a:t>
            </a:r>
          </a:p>
          <a:p>
            <a:r>
              <a:rPr lang="en-IN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urjasvitsinha@gmail.com</a:t>
            </a:r>
            <a:endParaRPr lang="en-IN" dirty="0">
              <a:solidFill>
                <a:srgbClr val="00B0F0"/>
              </a:solidFill>
            </a:endParaRPr>
          </a:p>
          <a:p>
            <a:r>
              <a:rPr lang="en-IN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www.linkedin.com/in/urjasvit-sinha-a34670159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CBB7-1147-44B2-8CB6-21E9FDC8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Case Study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3A0D4B-541A-46EF-B84E-F5523C527211}"/>
              </a:ext>
            </a:extLst>
          </p:cNvPr>
          <p:cNvSpPr txBox="1"/>
          <p:nvPr/>
        </p:nvSpPr>
        <p:spPr>
          <a:xfrm>
            <a:off x="346230" y="1674674"/>
            <a:ext cx="93570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“We have a client who wants to increase the number of people in Illinois with their, slightly more expensive/premium, private health insurance. They want to use personalized, omni-channel communication platform to send out messages to people across Illinois, but they don’t want to spam people who aren’t interested in their product.</a:t>
            </a:r>
          </a:p>
          <a:p>
            <a:r>
              <a:rPr lang="en-IN" dirty="0"/>
              <a:t>What populations would you recommend they target first, and why?”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86C88C-1DAF-425F-90EA-D55328011970}"/>
              </a:ext>
            </a:extLst>
          </p:cNvPr>
          <p:cNvSpPr txBox="1"/>
          <p:nvPr/>
        </p:nvSpPr>
        <p:spPr>
          <a:xfrm>
            <a:off x="346230" y="3478411"/>
            <a:ext cx="92860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Columns of interest in the dataset: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Sex by Age (only the most aggregated column)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Median Household Income In The Past 12 Months (In 2019 Inflation-Adjusted Dollars)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Total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Types Of Health Insurance Coverage By Age</a:t>
            </a:r>
          </a:p>
        </p:txBody>
      </p:sp>
    </p:spTree>
    <p:extLst>
      <p:ext uri="{BB962C8B-B14F-4D97-AF65-F5344CB8AC3E}">
        <p14:creationId xmlns:p14="http://schemas.microsoft.com/office/powerpoint/2010/main" val="374520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CBB7-1147-44B2-8CB6-21E9FDC8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Munging and Loading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3A0D4B-541A-46EF-B84E-F5523C527211}"/>
              </a:ext>
            </a:extLst>
          </p:cNvPr>
          <p:cNvSpPr txBox="1"/>
          <p:nvPr/>
        </p:nvSpPr>
        <p:spPr>
          <a:xfrm>
            <a:off x="417252" y="1930400"/>
            <a:ext cx="96500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Steps followed to get the required data: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Read the documentation given on the Census website (</a:t>
            </a:r>
            <a:r>
              <a:rPr lang="en-IN" dirty="0">
                <a:hlinkClick r:id="rId2"/>
              </a:rPr>
              <a:t>https://www2.census.gov/programs-surveys/acs/summary_file/2019/documentation/tech_docs/ACS_SF_Excel_Import_Tool.pdf</a:t>
            </a:r>
            <a:r>
              <a:rPr lang="en-I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Found and extracted relevant columns in excel files and exported it to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Performed data loading, data wrangling and merged excel sheets into one data frame.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Exported data frame by saving it as Dataset_Consolidated.csv</a:t>
            </a:r>
          </a:p>
        </p:txBody>
      </p:sp>
    </p:spTree>
    <p:extLst>
      <p:ext uri="{BB962C8B-B14F-4D97-AF65-F5344CB8AC3E}">
        <p14:creationId xmlns:p14="http://schemas.microsoft.com/office/powerpoint/2010/main" val="428040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CBB7-1147-44B2-8CB6-21E9FDC8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Visualization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3A0D4B-541A-46EF-B84E-F5523C527211}"/>
              </a:ext>
            </a:extLst>
          </p:cNvPr>
          <p:cNvSpPr txBox="1"/>
          <p:nvPr/>
        </p:nvSpPr>
        <p:spPr>
          <a:xfrm>
            <a:off x="310720" y="1930400"/>
            <a:ext cx="96500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Imported the final dataset file Dataset_Consolidated.csv in Tableau Desktop.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Created worksheets, dashboards and storyboards to find the target audience for the company to sell their expensive insurance.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Divided Illinois state into counties and created zones/clusters using population density and median household income.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Explored Cook County (High population, significant income zone) further and narrowing the geography (Chicago City) for the target audience.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Analysed Chicago City to get population aged (19-64 years) with no/one type of insurance since possibility of them purchasing new health insurance is high.</a:t>
            </a:r>
          </a:p>
        </p:txBody>
      </p:sp>
    </p:spTree>
    <p:extLst>
      <p:ext uri="{BB962C8B-B14F-4D97-AF65-F5344CB8AC3E}">
        <p14:creationId xmlns:p14="http://schemas.microsoft.com/office/powerpoint/2010/main" val="372116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Overview of Demographics Within Counties">
            <a:extLst>
              <a:ext uri="{FF2B5EF4-FFF2-40B4-BE49-F238E27FC236}">
                <a16:creationId xmlns:a16="http://schemas.microsoft.com/office/drawing/2014/main" id="{38B78771-C0C4-49E2-9470-246EBABBA2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1"/>
          <a:stretch/>
        </p:blipFill>
        <p:spPr>
          <a:xfrm>
            <a:off x="499774" y="1183239"/>
            <a:ext cx="11138049" cy="51687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2D93B3-8F62-498D-BF8F-00664F40507E}"/>
              </a:ext>
            </a:extLst>
          </p:cNvPr>
          <p:cNvSpPr txBox="1"/>
          <p:nvPr/>
        </p:nvSpPr>
        <p:spPr>
          <a:xfrm>
            <a:off x="2043343" y="506027"/>
            <a:ext cx="8105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Understanding Customer Demographics in Illinois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4E16C7-A2C4-4861-B0A2-CB1E22842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9878"/>
            <a:ext cx="12192000" cy="561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F1585F-46B9-48F8-A619-480FD5F59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6990"/>
            <a:ext cx="12192000" cy="5476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6BAF3D-BC82-4C0D-B97D-4DD5C26CF910}"/>
              </a:ext>
            </a:extLst>
          </p:cNvPr>
          <p:cNvSpPr txBox="1"/>
          <p:nvPr/>
        </p:nvSpPr>
        <p:spPr>
          <a:xfrm>
            <a:off x="1012053" y="337351"/>
            <a:ext cx="1020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Analysis of High Population and Significant Income Zone (Cook County)</a:t>
            </a:r>
          </a:p>
        </p:txBody>
      </p:sp>
    </p:spTree>
    <p:extLst>
      <p:ext uri="{BB962C8B-B14F-4D97-AF65-F5344CB8AC3E}">
        <p14:creationId xmlns:p14="http://schemas.microsoft.com/office/powerpoint/2010/main" val="3868831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41FB-2B17-4CB3-A3DA-C9DCBA68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23CC8-B403-459E-8A94-C1CD8A4C0BE2}"/>
              </a:ext>
            </a:extLst>
          </p:cNvPr>
          <p:cNvSpPr txBox="1"/>
          <p:nvPr/>
        </p:nvSpPr>
        <p:spPr>
          <a:xfrm>
            <a:off x="816745" y="1740024"/>
            <a:ext cx="88510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Division of Illinois into three zones can be used as a marketing strategy by client to rollout their product in phases by analysing and improving their product from feedback.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Cook County is initially chosen as it is most populous county with significant household income relatively low median age(&lt;40).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Chicago City has high number of people who have no insurance and only one type (employer-based, directly purchased and Medicare) insurance. This group can be potential customer as they can afford premium of another insurance.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Among them, people aged between 19-64 are significant and more likely to buy insurance than others as they would like to insure themselves from incurring any health expenditures in future.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457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41FB-2B17-4CB3-A3DA-C9DCBA68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23CC8-B403-459E-8A94-C1CD8A4C0BE2}"/>
              </a:ext>
            </a:extLst>
          </p:cNvPr>
          <p:cNvSpPr txBox="1"/>
          <p:nvPr/>
        </p:nvSpPr>
        <p:spPr>
          <a:xfrm>
            <a:off x="816745" y="1740024"/>
            <a:ext cx="88510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https://www.census.gov/programs-surveys/geography/guidance/geo-identifiers.html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https://www.census.gov/programs-surveys/acs/technical-documentation/summary-file-documentation.html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https://en.wikipedia.org/wiki/Illinois%27s_congressional_districts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26572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306</TotalTime>
  <Words>546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PowerPoint Presentation</vt:lpstr>
      <vt:lpstr>Case Study</vt:lpstr>
      <vt:lpstr>Data Munging and Loading</vt:lpstr>
      <vt:lpstr>Data Visualization</vt:lpstr>
      <vt:lpstr>PowerPoint Presentation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TargetAudience_Upfront</dc:title>
  <dc:creator/>
  <cp:lastModifiedBy>Urjasvit Sinha</cp:lastModifiedBy>
  <cp:revision>21</cp:revision>
  <dcterms:created xsi:type="dcterms:W3CDTF">2021-03-24T23:52:46Z</dcterms:created>
  <dcterms:modified xsi:type="dcterms:W3CDTF">2021-04-05T19:26:59Z</dcterms:modified>
</cp:coreProperties>
</file>