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20"/>
  </p:notesMasterIdLst>
  <p:handoutMasterIdLst>
    <p:handoutMasterId r:id="rId21"/>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82898"/>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1224" y="6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2389F76-66DC-4F07-83D7-F11DEC1AA5A7}" type="datetimeFigureOut">
              <a:rPr lang="en-US" smtClean="0"/>
              <a:pPr/>
              <a:t>6/25/2019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45D6E12-A006-4CF9-9A3D-320EEFFA2412}" type="slidenum">
              <a:rPr lang="en-US" smtClean="0"/>
              <a:pPr/>
              <a:t>‹#›</a:t>
            </a:fld>
            <a:endParaRPr 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601F24-AA8C-42DB-8AAF-75972A3929F9}" type="datetimeFigureOut">
              <a:rPr lang="en-US" smtClean="0"/>
              <a:pPr/>
              <a:t>6/25/2019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59D2CA-6CD9-48AD-8DFB-E1C84D1CF775}" type="slidenum">
              <a:rPr lang="en-US" smtClean="0"/>
              <a:pPr/>
              <a:t>‹#›</a:t>
            </a:fld>
            <a:endParaRPr 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r>
              <a:rPr lang="en-US" smtClean="0"/>
              <a:t>6/24/2019</a:t>
            </a:r>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r>
              <a:rPr lang="en-US" smtClean="0"/>
              <a:t>RMS FOR Baha Fiftu Kebele </a:t>
            </a:r>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545EDA5F-A338-439B-96E1-6A6DCFF4E8F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6/24/2019</a:t>
            </a:r>
            <a:endParaRPr lang="en-US"/>
          </a:p>
        </p:txBody>
      </p:sp>
      <p:sp>
        <p:nvSpPr>
          <p:cNvPr id="5" name="Footer Placeholder 4"/>
          <p:cNvSpPr>
            <a:spLocks noGrp="1"/>
          </p:cNvSpPr>
          <p:nvPr>
            <p:ph type="ftr" sz="quarter" idx="11"/>
          </p:nvPr>
        </p:nvSpPr>
        <p:spPr/>
        <p:txBody>
          <a:bodyPr/>
          <a:lstStyle/>
          <a:p>
            <a:r>
              <a:rPr lang="en-US" smtClean="0"/>
              <a:t>RMS FOR Baha Fiftu Kebele </a:t>
            </a:r>
            <a:endParaRPr lang="en-US"/>
          </a:p>
        </p:txBody>
      </p:sp>
      <p:sp>
        <p:nvSpPr>
          <p:cNvPr id="6" name="Slide Number Placeholder 5"/>
          <p:cNvSpPr>
            <a:spLocks noGrp="1"/>
          </p:cNvSpPr>
          <p:nvPr>
            <p:ph type="sldNum" sz="quarter" idx="12"/>
          </p:nvPr>
        </p:nvSpPr>
        <p:spPr/>
        <p:txBody>
          <a:bodyPr/>
          <a:lstStyle/>
          <a:p>
            <a:fld id="{545EDA5F-A338-439B-96E1-6A6DCFF4E8F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6/24/2019</a:t>
            </a:r>
            <a:endParaRPr lang="en-US"/>
          </a:p>
        </p:txBody>
      </p:sp>
      <p:sp>
        <p:nvSpPr>
          <p:cNvPr id="5" name="Footer Placeholder 4"/>
          <p:cNvSpPr>
            <a:spLocks noGrp="1"/>
          </p:cNvSpPr>
          <p:nvPr>
            <p:ph type="ftr" sz="quarter" idx="11"/>
          </p:nvPr>
        </p:nvSpPr>
        <p:spPr/>
        <p:txBody>
          <a:bodyPr/>
          <a:lstStyle/>
          <a:p>
            <a:r>
              <a:rPr lang="en-US" smtClean="0"/>
              <a:t>RMS FOR Baha Fiftu Kebele </a:t>
            </a:r>
            <a:endParaRPr lang="en-US"/>
          </a:p>
        </p:txBody>
      </p:sp>
      <p:sp>
        <p:nvSpPr>
          <p:cNvPr id="6" name="Slide Number Placeholder 5"/>
          <p:cNvSpPr>
            <a:spLocks noGrp="1"/>
          </p:cNvSpPr>
          <p:nvPr>
            <p:ph type="sldNum" sz="quarter" idx="12"/>
          </p:nvPr>
        </p:nvSpPr>
        <p:spPr/>
        <p:txBody>
          <a:bodyPr/>
          <a:lstStyle/>
          <a:p>
            <a:fld id="{545EDA5F-A338-439B-96E1-6A6DCFF4E8F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r>
              <a:rPr lang="en-US" smtClean="0"/>
              <a:t>6/24/2019</a:t>
            </a:r>
            <a:endParaRPr lang="en-US"/>
          </a:p>
        </p:txBody>
      </p:sp>
      <p:sp>
        <p:nvSpPr>
          <p:cNvPr id="9" name="Slide Number Placeholder 8"/>
          <p:cNvSpPr>
            <a:spLocks noGrp="1"/>
          </p:cNvSpPr>
          <p:nvPr>
            <p:ph type="sldNum" sz="quarter" idx="15"/>
          </p:nvPr>
        </p:nvSpPr>
        <p:spPr/>
        <p:txBody>
          <a:bodyPr rtlCol="0"/>
          <a:lstStyle/>
          <a:p>
            <a:fld id="{545EDA5F-A338-439B-96E1-6A6DCFF4E8F0}" type="slidenum">
              <a:rPr lang="en-US" smtClean="0"/>
              <a:pPr/>
              <a:t>‹#›</a:t>
            </a:fld>
            <a:endParaRPr lang="en-US"/>
          </a:p>
        </p:txBody>
      </p:sp>
      <p:sp>
        <p:nvSpPr>
          <p:cNvPr id="10" name="Footer Placeholder 9"/>
          <p:cNvSpPr>
            <a:spLocks noGrp="1"/>
          </p:cNvSpPr>
          <p:nvPr>
            <p:ph type="ftr" sz="quarter" idx="16"/>
          </p:nvPr>
        </p:nvSpPr>
        <p:spPr/>
        <p:txBody>
          <a:bodyPr rtlCol="0"/>
          <a:lstStyle/>
          <a:p>
            <a:r>
              <a:rPr lang="en-US" smtClean="0"/>
              <a:t>RMS FOR Baha Fiftu Kebele </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r>
              <a:rPr lang="en-US" smtClean="0"/>
              <a:t>6/24/2019</a:t>
            </a:r>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r>
              <a:rPr lang="en-US" smtClean="0"/>
              <a:t>RMS FOR Baha Fiftu Kebele </a:t>
            </a:r>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545EDA5F-A338-439B-96E1-6A6DCFF4E8F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r>
              <a:rPr lang="en-US" smtClean="0"/>
              <a:t>6/24/2019</a:t>
            </a:r>
            <a:endParaRPr lang="en-US"/>
          </a:p>
        </p:txBody>
      </p:sp>
      <p:sp>
        <p:nvSpPr>
          <p:cNvPr id="6" name="Footer Placeholder 5"/>
          <p:cNvSpPr>
            <a:spLocks noGrp="1"/>
          </p:cNvSpPr>
          <p:nvPr>
            <p:ph type="ftr" sz="quarter" idx="11"/>
          </p:nvPr>
        </p:nvSpPr>
        <p:spPr/>
        <p:txBody>
          <a:bodyPr/>
          <a:lstStyle/>
          <a:p>
            <a:r>
              <a:rPr lang="en-US" smtClean="0"/>
              <a:t>RMS FOR Baha Fiftu Kebele </a:t>
            </a:r>
            <a:endParaRPr lang="en-US"/>
          </a:p>
        </p:txBody>
      </p:sp>
      <p:sp>
        <p:nvSpPr>
          <p:cNvPr id="7" name="Slide Number Placeholder 6"/>
          <p:cNvSpPr>
            <a:spLocks noGrp="1"/>
          </p:cNvSpPr>
          <p:nvPr>
            <p:ph type="sldNum" sz="quarter" idx="12"/>
          </p:nvPr>
        </p:nvSpPr>
        <p:spPr/>
        <p:txBody>
          <a:bodyPr/>
          <a:lstStyle/>
          <a:p>
            <a:fld id="{545EDA5F-A338-439B-96E1-6A6DCFF4E8F0}"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r>
              <a:rPr lang="en-US" smtClean="0"/>
              <a:t>6/24/2019</a:t>
            </a:r>
            <a:endParaRPr lang="en-US"/>
          </a:p>
        </p:txBody>
      </p:sp>
      <p:sp>
        <p:nvSpPr>
          <p:cNvPr id="8" name="Footer Placeholder 7"/>
          <p:cNvSpPr>
            <a:spLocks noGrp="1"/>
          </p:cNvSpPr>
          <p:nvPr>
            <p:ph type="ftr" sz="quarter" idx="11"/>
          </p:nvPr>
        </p:nvSpPr>
        <p:spPr/>
        <p:txBody>
          <a:bodyPr/>
          <a:lstStyle/>
          <a:p>
            <a:r>
              <a:rPr lang="en-US" smtClean="0"/>
              <a:t>RMS FOR Baha Fiftu Kebele </a:t>
            </a:r>
            <a:endParaRPr lang="en-US"/>
          </a:p>
        </p:txBody>
      </p:sp>
      <p:sp>
        <p:nvSpPr>
          <p:cNvPr id="9" name="Slide Number Placeholder 8"/>
          <p:cNvSpPr>
            <a:spLocks noGrp="1"/>
          </p:cNvSpPr>
          <p:nvPr>
            <p:ph type="sldNum" sz="quarter" idx="12"/>
          </p:nvPr>
        </p:nvSpPr>
        <p:spPr/>
        <p:txBody>
          <a:bodyPr/>
          <a:lstStyle/>
          <a:p>
            <a:fld id="{545EDA5F-A338-439B-96E1-6A6DCFF4E8F0}"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r>
              <a:rPr lang="en-US" smtClean="0"/>
              <a:t>6/24/2019</a:t>
            </a:r>
            <a:endParaRPr lang="en-US"/>
          </a:p>
        </p:txBody>
      </p:sp>
      <p:sp>
        <p:nvSpPr>
          <p:cNvPr id="7" name="Slide Number Placeholder 6"/>
          <p:cNvSpPr>
            <a:spLocks noGrp="1"/>
          </p:cNvSpPr>
          <p:nvPr>
            <p:ph type="sldNum" sz="quarter" idx="11"/>
          </p:nvPr>
        </p:nvSpPr>
        <p:spPr/>
        <p:txBody>
          <a:bodyPr rtlCol="0"/>
          <a:lstStyle/>
          <a:p>
            <a:fld id="{545EDA5F-A338-439B-96E1-6A6DCFF4E8F0}" type="slidenum">
              <a:rPr lang="en-US" smtClean="0"/>
              <a:pPr/>
              <a:t>‹#›</a:t>
            </a:fld>
            <a:endParaRPr lang="en-US"/>
          </a:p>
        </p:txBody>
      </p:sp>
      <p:sp>
        <p:nvSpPr>
          <p:cNvPr id="8" name="Footer Placeholder 7"/>
          <p:cNvSpPr>
            <a:spLocks noGrp="1"/>
          </p:cNvSpPr>
          <p:nvPr>
            <p:ph type="ftr" sz="quarter" idx="12"/>
          </p:nvPr>
        </p:nvSpPr>
        <p:spPr/>
        <p:txBody>
          <a:bodyPr rtlCol="0"/>
          <a:lstStyle/>
          <a:p>
            <a:r>
              <a:rPr lang="en-US" smtClean="0"/>
              <a:t>RMS FOR Baha Fiftu Kebele </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6/24/2019</a:t>
            </a:r>
            <a:endParaRPr lang="en-US"/>
          </a:p>
        </p:txBody>
      </p:sp>
      <p:sp>
        <p:nvSpPr>
          <p:cNvPr id="3" name="Footer Placeholder 2"/>
          <p:cNvSpPr>
            <a:spLocks noGrp="1"/>
          </p:cNvSpPr>
          <p:nvPr>
            <p:ph type="ftr" sz="quarter" idx="11"/>
          </p:nvPr>
        </p:nvSpPr>
        <p:spPr/>
        <p:txBody>
          <a:bodyPr/>
          <a:lstStyle/>
          <a:p>
            <a:r>
              <a:rPr lang="en-US" smtClean="0"/>
              <a:t>RMS FOR Baha Fiftu Kebele </a:t>
            </a:r>
            <a:endParaRPr lang="en-US"/>
          </a:p>
        </p:txBody>
      </p:sp>
      <p:sp>
        <p:nvSpPr>
          <p:cNvPr id="4" name="Slide Number Placeholder 3"/>
          <p:cNvSpPr>
            <a:spLocks noGrp="1"/>
          </p:cNvSpPr>
          <p:nvPr>
            <p:ph type="sldNum" sz="quarter" idx="12"/>
          </p:nvPr>
        </p:nvSpPr>
        <p:spPr/>
        <p:txBody>
          <a:bodyPr/>
          <a:lstStyle/>
          <a:p>
            <a:fld id="{545EDA5F-A338-439B-96E1-6A6DCFF4E8F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r>
              <a:rPr lang="en-US" smtClean="0"/>
              <a:t>6/24/2019</a:t>
            </a:r>
            <a:endParaRPr lang="en-US"/>
          </a:p>
        </p:txBody>
      </p:sp>
      <p:sp>
        <p:nvSpPr>
          <p:cNvPr id="22" name="Slide Number Placeholder 21"/>
          <p:cNvSpPr>
            <a:spLocks noGrp="1"/>
          </p:cNvSpPr>
          <p:nvPr>
            <p:ph type="sldNum" sz="quarter" idx="15"/>
          </p:nvPr>
        </p:nvSpPr>
        <p:spPr/>
        <p:txBody>
          <a:bodyPr rtlCol="0"/>
          <a:lstStyle/>
          <a:p>
            <a:fld id="{545EDA5F-A338-439B-96E1-6A6DCFF4E8F0}" type="slidenum">
              <a:rPr lang="en-US" smtClean="0"/>
              <a:pPr/>
              <a:t>‹#›</a:t>
            </a:fld>
            <a:endParaRPr lang="en-US"/>
          </a:p>
        </p:txBody>
      </p:sp>
      <p:sp>
        <p:nvSpPr>
          <p:cNvPr id="23" name="Footer Placeholder 22"/>
          <p:cNvSpPr>
            <a:spLocks noGrp="1"/>
          </p:cNvSpPr>
          <p:nvPr>
            <p:ph type="ftr" sz="quarter" idx="16"/>
          </p:nvPr>
        </p:nvSpPr>
        <p:spPr/>
        <p:txBody>
          <a:bodyPr rtlCol="0"/>
          <a:lstStyle/>
          <a:p>
            <a:r>
              <a:rPr lang="en-US" smtClean="0"/>
              <a:t>RMS FOR Baha Fiftu Kebele </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r>
              <a:rPr lang="en-US" smtClean="0"/>
              <a:t>6/24/2019</a:t>
            </a:r>
            <a:endParaRPr lang="en-US"/>
          </a:p>
        </p:txBody>
      </p:sp>
      <p:sp>
        <p:nvSpPr>
          <p:cNvPr id="18" name="Slide Number Placeholder 17"/>
          <p:cNvSpPr>
            <a:spLocks noGrp="1"/>
          </p:cNvSpPr>
          <p:nvPr>
            <p:ph type="sldNum" sz="quarter" idx="11"/>
          </p:nvPr>
        </p:nvSpPr>
        <p:spPr/>
        <p:txBody>
          <a:bodyPr rtlCol="0"/>
          <a:lstStyle/>
          <a:p>
            <a:fld id="{545EDA5F-A338-439B-96E1-6A6DCFF4E8F0}" type="slidenum">
              <a:rPr lang="en-US" smtClean="0"/>
              <a:pPr/>
              <a:t>‹#›</a:t>
            </a:fld>
            <a:endParaRPr lang="en-US"/>
          </a:p>
        </p:txBody>
      </p:sp>
      <p:sp>
        <p:nvSpPr>
          <p:cNvPr id="21" name="Footer Placeholder 20"/>
          <p:cNvSpPr>
            <a:spLocks noGrp="1"/>
          </p:cNvSpPr>
          <p:nvPr>
            <p:ph type="ftr" sz="quarter" idx="12"/>
          </p:nvPr>
        </p:nvSpPr>
        <p:spPr/>
        <p:txBody>
          <a:bodyPr rtlCol="0"/>
          <a:lstStyle/>
          <a:p>
            <a:r>
              <a:rPr lang="en-US" smtClean="0"/>
              <a:t>RMS FOR Baha Fiftu Kebele </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r>
              <a:rPr lang="en-US" smtClean="0"/>
              <a:t>6/24/2019</a:t>
            </a:r>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r>
              <a:rPr lang="en-US" smtClean="0"/>
              <a:t>RMS FOR Baha Fiftu Kebele </a:t>
            </a:r>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545EDA5F-A338-439B-96E1-6A6DCFF4E8F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localhost/mihret%20project/home.ph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1295400"/>
            <a:ext cx="7772400" cy="1470025"/>
          </a:xfrm>
        </p:spPr>
        <p:txBody>
          <a:bodyPr>
            <a:norm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n-US" sz="32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Elephant" pitchFamily="18" charset="0"/>
              </a:rPr>
              <a:t>College of computing</a:t>
            </a:r>
            <a:endParaRPr lang="en-US" sz="32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Elephant" pitchFamily="18" charset="0"/>
            </a:endParaRPr>
          </a:p>
        </p:txBody>
      </p:sp>
      <p:sp>
        <p:nvSpPr>
          <p:cNvPr id="3" name="Subtitle 2"/>
          <p:cNvSpPr>
            <a:spLocks noGrp="1"/>
          </p:cNvSpPr>
          <p:nvPr>
            <p:ph type="subTitle" idx="1"/>
          </p:nvPr>
        </p:nvSpPr>
        <p:spPr>
          <a:xfrm>
            <a:off x="838200" y="3581400"/>
            <a:ext cx="7848600" cy="2895600"/>
          </a:xfrm>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endPar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a:p>
            <a:endPar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a:p>
            <a:endPar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
        <p:nvSpPr>
          <p:cNvPr id="10" name="Date Placeholder 9"/>
          <p:cNvSpPr>
            <a:spLocks noGrp="1"/>
          </p:cNvSpPr>
          <p:nvPr>
            <p:ph type="dt" sz="half" idx="10"/>
          </p:nvPr>
        </p:nvSpPr>
        <p:spPr>
          <a:xfrm>
            <a:off x="0" y="6356350"/>
            <a:ext cx="2362200" cy="501650"/>
          </a:xfrm>
        </p:spPr>
        <p:style>
          <a:lnRef idx="1">
            <a:schemeClr val="accent3"/>
          </a:lnRef>
          <a:fillRef idx="2">
            <a:schemeClr val="accent3"/>
          </a:fillRef>
          <a:effectRef idx="1">
            <a:schemeClr val="accent3"/>
          </a:effectRef>
          <a:fontRef idx="minor">
            <a:schemeClr val="dk1"/>
          </a:fontRef>
        </p:style>
        <p:txBody>
          <a:bodyPr/>
          <a:lstStyle/>
          <a:p>
            <a:r>
              <a:rPr lang="en-US" sz="2400" dirty="0" smtClean="0">
                <a:solidFill>
                  <a:srgbClr val="0070C0"/>
                </a:solidFill>
                <a:latin typeface="Elephant" pitchFamily="18" charset="0"/>
              </a:rPr>
              <a:t>6/24/2019</a:t>
            </a:r>
            <a:endParaRPr lang="en-US" sz="2400" dirty="0">
              <a:solidFill>
                <a:srgbClr val="0070C0"/>
              </a:solidFill>
              <a:latin typeface="Elephant" pitchFamily="18" charset="0"/>
            </a:endParaRPr>
          </a:p>
        </p:txBody>
      </p:sp>
      <p:sp>
        <p:nvSpPr>
          <p:cNvPr id="12" name="Footer Placeholder 11"/>
          <p:cNvSpPr>
            <a:spLocks noGrp="1"/>
          </p:cNvSpPr>
          <p:nvPr>
            <p:ph type="ftr" sz="quarter" idx="11"/>
          </p:nvPr>
        </p:nvSpPr>
        <p:spPr>
          <a:xfrm>
            <a:off x="2362200" y="6356350"/>
            <a:ext cx="5867400" cy="501650"/>
          </a:xfrm>
        </p:spPr>
        <p:style>
          <a:lnRef idx="1">
            <a:schemeClr val="dk1"/>
          </a:lnRef>
          <a:fillRef idx="2">
            <a:schemeClr val="dk1"/>
          </a:fillRef>
          <a:effectRef idx="1">
            <a:schemeClr val="dk1"/>
          </a:effectRef>
          <a:fontRef idx="minor">
            <a:schemeClr val="dk1"/>
          </a:fontRef>
        </p:style>
        <p:txBody>
          <a:bodyPr/>
          <a:lstStyle/>
          <a:p>
            <a:pPr algn="ctr"/>
            <a:r>
              <a:rPr lang="en-US" sz="2000" b="1" dirty="0" smtClean="0">
                <a:solidFill>
                  <a:schemeClr val="tx2">
                    <a:lumMod val="50000"/>
                  </a:schemeClr>
                </a:solidFill>
                <a:latin typeface="Modern No. 20" pitchFamily="18" charset="0"/>
                <a:cs typeface="Times New Roman" pitchFamily="18" charset="0"/>
              </a:rPr>
              <a:t>RMS for </a:t>
            </a:r>
            <a:r>
              <a:rPr lang="en-US" sz="2000" b="1" dirty="0" err="1" smtClean="0">
                <a:solidFill>
                  <a:schemeClr val="tx2">
                    <a:lumMod val="50000"/>
                  </a:schemeClr>
                </a:solidFill>
                <a:latin typeface="Modern No. 20" pitchFamily="18" charset="0"/>
                <a:cs typeface="Times New Roman" pitchFamily="18" charset="0"/>
              </a:rPr>
              <a:t>Baha</a:t>
            </a:r>
            <a:r>
              <a:rPr lang="en-US" sz="2000" b="1" dirty="0" smtClean="0">
                <a:solidFill>
                  <a:schemeClr val="tx2">
                    <a:lumMod val="50000"/>
                  </a:schemeClr>
                </a:solidFill>
                <a:latin typeface="Modern No. 20" pitchFamily="18" charset="0"/>
                <a:cs typeface="Times New Roman" pitchFamily="18" charset="0"/>
              </a:rPr>
              <a:t> </a:t>
            </a:r>
            <a:r>
              <a:rPr lang="en-US" sz="2000" b="1" dirty="0" err="1" smtClean="0">
                <a:solidFill>
                  <a:schemeClr val="tx2">
                    <a:lumMod val="50000"/>
                  </a:schemeClr>
                </a:solidFill>
                <a:latin typeface="Modern No. 20" pitchFamily="18" charset="0"/>
                <a:cs typeface="Times New Roman" pitchFamily="18" charset="0"/>
              </a:rPr>
              <a:t>Fiftu</a:t>
            </a:r>
            <a:r>
              <a:rPr lang="en-US" sz="2000" b="1" dirty="0" smtClean="0">
                <a:solidFill>
                  <a:schemeClr val="tx2">
                    <a:lumMod val="50000"/>
                  </a:schemeClr>
                </a:solidFill>
                <a:latin typeface="Modern No. 20" pitchFamily="18" charset="0"/>
                <a:cs typeface="Times New Roman" pitchFamily="18" charset="0"/>
              </a:rPr>
              <a:t> </a:t>
            </a:r>
            <a:r>
              <a:rPr lang="en-US" sz="2000" b="1" dirty="0" err="1" smtClean="0">
                <a:solidFill>
                  <a:schemeClr val="tx2">
                    <a:lumMod val="50000"/>
                  </a:schemeClr>
                </a:solidFill>
                <a:latin typeface="Modern No. 20" pitchFamily="18" charset="0"/>
                <a:cs typeface="Times New Roman" pitchFamily="18" charset="0"/>
              </a:rPr>
              <a:t>Kebele</a:t>
            </a:r>
            <a:r>
              <a:rPr lang="en-US" sz="2000" b="1" dirty="0" smtClean="0">
                <a:solidFill>
                  <a:schemeClr val="tx2">
                    <a:lumMod val="50000"/>
                  </a:schemeClr>
                </a:solidFill>
                <a:latin typeface="Modern No. 20" pitchFamily="18" charset="0"/>
                <a:cs typeface="Times New Roman" pitchFamily="18" charset="0"/>
              </a:rPr>
              <a:t> </a:t>
            </a:r>
            <a:endParaRPr lang="en-US" sz="2000" b="1" dirty="0">
              <a:solidFill>
                <a:schemeClr val="tx2">
                  <a:lumMod val="50000"/>
                </a:schemeClr>
              </a:solidFill>
              <a:latin typeface="Modern No. 20" pitchFamily="18" charset="0"/>
              <a:cs typeface="Times New Roman" pitchFamily="18" charset="0"/>
            </a:endParaRPr>
          </a:p>
        </p:txBody>
      </p:sp>
      <p:sp>
        <p:nvSpPr>
          <p:cNvPr id="11" name="Slide Number Placeholder 10"/>
          <p:cNvSpPr>
            <a:spLocks noGrp="1"/>
          </p:cNvSpPr>
          <p:nvPr>
            <p:ph type="sldNum" sz="quarter" idx="12"/>
          </p:nvPr>
        </p:nvSpPr>
        <p:spPr>
          <a:xfrm>
            <a:off x="8229600" y="6356350"/>
            <a:ext cx="762000" cy="501649"/>
          </a:xfrm>
        </p:spPr>
        <p:style>
          <a:lnRef idx="1">
            <a:schemeClr val="dk1"/>
          </a:lnRef>
          <a:fillRef idx="3">
            <a:schemeClr val="dk1"/>
          </a:fillRef>
          <a:effectRef idx="2">
            <a:schemeClr val="dk1"/>
          </a:effectRef>
          <a:fontRef idx="minor">
            <a:schemeClr val="lt1"/>
          </a:fontRef>
        </p:style>
        <p:txBody>
          <a:bodyPr/>
          <a:lstStyle/>
          <a:p>
            <a:fld id="{545EDA5F-A338-439B-96E1-6A6DCFF4E8F0}" type="slidenum">
              <a:rPr lang="en-US" sz="3200" b="1" smtClean="0">
                <a:solidFill>
                  <a:schemeClr val="bg1"/>
                </a:solidFill>
                <a:latin typeface="Times New Roman" pitchFamily="18" charset="0"/>
                <a:cs typeface="Times New Roman" pitchFamily="18" charset="0"/>
              </a:rPr>
              <a:pPr/>
              <a:t>1</a:t>
            </a:fld>
            <a:endParaRPr lang="en-US" sz="3200" b="1" dirty="0">
              <a:solidFill>
                <a:schemeClr val="bg1"/>
              </a:solidFill>
              <a:latin typeface="Times New Roman" pitchFamily="18" charset="0"/>
              <a:cs typeface="Times New Roman" pitchFamily="18" charset="0"/>
            </a:endParaRPr>
          </a:p>
        </p:txBody>
      </p:sp>
      <p:pic>
        <p:nvPicPr>
          <p:cNvPr id="7" name="Picture 6" descr="Related image"/>
          <p:cNvPicPr/>
          <p:nvPr/>
        </p:nvPicPr>
        <p:blipFill>
          <a:blip r:embed="rId3" cstate="print">
            <a:extLst>
              <a:ext uri="{28A0092B-C50C-407E-A947-70E740481C1C}">
                <a14:useLocalDpi xmlns:lc="http://schemas.openxmlformats.org/drawingml/2006/lockedCanvas" xmlns:pic="http://schemas.openxmlformats.org/drawingml/2006/picture" xmlns:arto="http://schemas.microsoft.com/office/word/2006/arto"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3048000" y="152400"/>
            <a:ext cx="2263559" cy="1322961"/>
          </a:xfrm>
          <a:prstGeom prst="rect">
            <a:avLst/>
          </a:prstGeom>
          <a:noFill/>
          <a:ln>
            <a:noFill/>
          </a:ln>
        </p:spPr>
      </p:pic>
      <p:sp>
        <p:nvSpPr>
          <p:cNvPr id="8" name="Rectangle 7"/>
          <p:cNvSpPr/>
          <p:nvPr/>
        </p:nvSpPr>
        <p:spPr>
          <a:xfrm>
            <a:off x="366533" y="1371600"/>
            <a:ext cx="8777467" cy="923330"/>
          </a:xfrm>
          <a:prstGeom prst="rect">
            <a:avLst/>
          </a:prstGeom>
          <a:noFill/>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5400" b="1" dirty="0" err="1" smtClean="0">
                <a:ln/>
                <a:solidFill>
                  <a:schemeClr val="accent3"/>
                </a:solidFill>
                <a:latin typeface="Elephant" pitchFamily="18" charset="0"/>
                <a:cs typeface="Times New Roman" pitchFamily="18" charset="0"/>
              </a:rPr>
              <a:t>Madda</a:t>
            </a:r>
            <a:r>
              <a:rPr lang="en-US" sz="5400" b="1" dirty="0" smtClean="0">
                <a:ln/>
                <a:solidFill>
                  <a:schemeClr val="accent3"/>
                </a:solidFill>
                <a:latin typeface="Elephant" pitchFamily="18" charset="0"/>
                <a:cs typeface="Times New Roman" pitchFamily="18" charset="0"/>
              </a:rPr>
              <a:t> </a:t>
            </a:r>
            <a:r>
              <a:rPr lang="en-US" sz="5400" b="1" dirty="0" err="1" smtClean="0">
                <a:ln/>
                <a:solidFill>
                  <a:schemeClr val="accent3"/>
                </a:solidFill>
                <a:latin typeface="Elephant" pitchFamily="18" charset="0"/>
                <a:cs typeface="Times New Roman" pitchFamily="18" charset="0"/>
              </a:rPr>
              <a:t>walabu</a:t>
            </a:r>
            <a:r>
              <a:rPr lang="en-US" sz="5400" b="1" dirty="0" smtClean="0">
                <a:ln/>
                <a:solidFill>
                  <a:schemeClr val="accent3"/>
                </a:solidFill>
                <a:latin typeface="Elephant" pitchFamily="18" charset="0"/>
                <a:cs typeface="Times New Roman" pitchFamily="18" charset="0"/>
              </a:rPr>
              <a:t> university</a:t>
            </a:r>
            <a:endParaRPr lang="en-US" sz="5400" b="1" dirty="0">
              <a:ln/>
              <a:solidFill>
                <a:schemeClr val="accent3"/>
              </a:solidFill>
            </a:endParaRPr>
          </a:p>
        </p:txBody>
      </p:sp>
      <p:sp>
        <p:nvSpPr>
          <p:cNvPr id="9" name="Rectangle 8"/>
          <p:cNvSpPr/>
          <p:nvPr/>
        </p:nvSpPr>
        <p:spPr>
          <a:xfrm>
            <a:off x="609600" y="2819400"/>
            <a:ext cx="8305800" cy="707886"/>
          </a:xfrm>
          <a:prstGeom prst="rect">
            <a:avLst/>
          </a:prstGeom>
        </p:spPr>
        <p:style>
          <a:lnRef idx="1">
            <a:schemeClr val="accent6"/>
          </a:lnRef>
          <a:fillRef idx="2">
            <a:schemeClr val="accent6"/>
          </a:fillRef>
          <a:effectRef idx="1">
            <a:schemeClr val="accent6"/>
          </a:effectRef>
          <a:fontRef idx="minor">
            <a:schemeClr val="dk1"/>
          </a:fontRef>
        </p:style>
        <p:txBody>
          <a:bodyPr wrap="square" lIns="91440" tIns="45720" rIns="91440" bIns="45720">
            <a:spAutoFit/>
          </a:bodyPr>
          <a:lstStyle/>
          <a:p>
            <a:pPr algn="ctr"/>
            <a:r>
              <a:rPr lang="en-US" sz="40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Times New Roman" pitchFamily="18" charset="0"/>
                <a:cs typeface="Times New Roman" pitchFamily="18" charset="0"/>
              </a:rPr>
              <a:t>Department of Information Science</a:t>
            </a:r>
            <a:endParaRPr lang="en-US" sz="40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Times New Roman" pitchFamily="18" charset="0"/>
              <a:cs typeface="Times New Roman" pitchFamily="18" charset="0"/>
            </a:endParaRPr>
          </a:p>
        </p:txBody>
      </p:sp>
      <p:sp>
        <p:nvSpPr>
          <p:cNvPr id="13" name="Rectangle 12"/>
          <p:cNvSpPr/>
          <p:nvPr/>
        </p:nvSpPr>
        <p:spPr>
          <a:xfrm>
            <a:off x="381000" y="3505200"/>
            <a:ext cx="8610600" cy="2505301"/>
          </a:xfrm>
          <a:prstGeom prst="rect">
            <a:avLst/>
          </a:prstGeom>
          <a:noFill/>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2800" b="1" cap="none" spc="0" dirty="0" smtClean="0">
                <a:ln/>
                <a:solidFill>
                  <a:schemeClr val="accent3">
                    <a:lumMod val="50000"/>
                  </a:schemeClr>
                </a:solidFill>
                <a:effectLst/>
                <a:latin typeface="Times New Roman" pitchFamily="18" charset="0"/>
                <a:cs typeface="Times New Roman" pitchFamily="18" charset="0"/>
              </a:rPr>
              <a:t>Final Project Presentation</a:t>
            </a:r>
          </a:p>
          <a:p>
            <a:pPr algn="ctr"/>
            <a:r>
              <a:rPr lang="en-US" sz="2800" b="1" cap="none" spc="0" dirty="0" smtClean="0">
                <a:ln/>
                <a:solidFill>
                  <a:schemeClr val="accent3">
                    <a:lumMod val="50000"/>
                  </a:schemeClr>
                </a:solidFill>
                <a:effectLst/>
                <a:latin typeface="Times New Roman" pitchFamily="18" charset="0"/>
                <a:cs typeface="Times New Roman" pitchFamily="18" charset="0"/>
              </a:rPr>
              <a:t>Group-one </a:t>
            </a:r>
          </a:p>
          <a:p>
            <a:pPr algn="ctr">
              <a:lnSpc>
                <a:spcPct val="120000"/>
              </a:lnSpc>
            </a:pPr>
            <a:r>
              <a:rPr lang="en-US" sz="2800" b="1" cap="none" spc="0" dirty="0" smtClean="0">
                <a:ln/>
                <a:solidFill>
                  <a:schemeClr val="accent3"/>
                </a:solidFill>
                <a:effectLst/>
                <a:latin typeface="Times New Roman" pitchFamily="18" charset="0"/>
                <a:cs typeface="Times New Roman" pitchFamily="18" charset="0"/>
              </a:rPr>
              <a:t>                     Title:      </a:t>
            </a:r>
            <a:r>
              <a:rPr lang="en-US" sz="2800" b="1" cap="none" spc="0" dirty="0" smtClean="0">
                <a:ln/>
                <a:solidFill>
                  <a:srgbClr val="0070C0"/>
                </a:solidFill>
                <a:effectLst/>
                <a:latin typeface="Times New Roman" pitchFamily="18" charset="0"/>
                <a:cs typeface="Times New Roman" pitchFamily="18" charset="0"/>
              </a:rPr>
              <a:t>Resident Management System For </a:t>
            </a:r>
            <a:r>
              <a:rPr lang="en-US" sz="2800" b="1" cap="none" spc="0" dirty="0" smtClean="0">
                <a:ln/>
                <a:solidFill>
                  <a:srgbClr val="0070C0"/>
                </a:solidFill>
                <a:effectLst/>
                <a:latin typeface="Times New Roman" pitchFamily="18" charset="0"/>
                <a:cs typeface="Times New Roman" pitchFamily="18" charset="0"/>
              </a:rPr>
              <a:t>Baha </a:t>
            </a:r>
            <a:r>
              <a:rPr lang="en-US" sz="2800" b="1" cap="none" spc="0" dirty="0" smtClean="0">
                <a:ln/>
                <a:solidFill>
                  <a:srgbClr val="0070C0"/>
                </a:solidFill>
                <a:effectLst/>
                <a:latin typeface="Times New Roman" pitchFamily="18" charset="0"/>
                <a:cs typeface="Times New Roman" pitchFamily="18" charset="0"/>
              </a:rPr>
              <a:t>Biftu Kebele In</a:t>
            </a:r>
          </a:p>
          <a:p>
            <a:pPr algn="ctr">
              <a:lnSpc>
                <a:spcPct val="120000"/>
              </a:lnSpc>
            </a:pPr>
            <a:r>
              <a:rPr lang="en-US" sz="2800" b="1" cap="none" spc="0" dirty="0" smtClean="0">
                <a:ln/>
                <a:solidFill>
                  <a:srgbClr val="0070C0"/>
                </a:solidFill>
                <a:effectLst/>
                <a:latin typeface="Times New Roman" pitchFamily="18" charset="0"/>
                <a:cs typeface="Times New Roman" pitchFamily="18" charset="0"/>
              </a:rPr>
              <a:t> Robe Town</a:t>
            </a:r>
            <a:endParaRPr lang="en-US" sz="2800" b="1" cap="none" spc="0" dirty="0">
              <a:ln/>
              <a:solidFill>
                <a:srgbClr val="0070C0"/>
              </a:solidFill>
              <a:effectLst/>
            </a:endParaRPr>
          </a:p>
        </p:txBody>
      </p:sp>
    </p:spTree>
  </p:cSld>
  <p:clrMapOvr>
    <a:masterClrMapping/>
  </p:clrMapOvr>
  <p:transition>
    <p:split orient="vert" dir="in"/>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15962"/>
          </a:xfrm>
        </p:spPr>
        <p:style>
          <a:lnRef idx="1">
            <a:schemeClr val="accent5"/>
          </a:lnRef>
          <a:fillRef idx="2">
            <a:schemeClr val="accent5"/>
          </a:fillRef>
          <a:effectRef idx="1">
            <a:schemeClr val="accent5"/>
          </a:effectRef>
          <a:fontRef idx="minor">
            <a:schemeClr val="dk1"/>
          </a:fontRef>
        </p:style>
        <p:txBody>
          <a:bodyPr>
            <a:normAutofit/>
          </a:bodyPr>
          <a:lstStyle/>
          <a:p>
            <a:pPr algn="ctr"/>
            <a:r>
              <a:rPr lang="en-US" sz="3200" b="1" dirty="0">
                <a:latin typeface="Elephant" pitchFamily="18" charset="0"/>
                <a:cs typeface="Times New Roman" pitchFamily="18" charset="0"/>
              </a:rPr>
              <a:t>Functional Requirements (FRs)</a:t>
            </a:r>
            <a:endParaRPr lang="en-US" sz="3200" dirty="0">
              <a:latin typeface="Elephant" pitchFamily="18" charset="0"/>
              <a:cs typeface="Times New Roman" pitchFamily="18" charset="0"/>
            </a:endParaRPr>
          </a:p>
        </p:txBody>
      </p:sp>
      <p:sp>
        <p:nvSpPr>
          <p:cNvPr id="3" name="Content Placeholder 2"/>
          <p:cNvSpPr>
            <a:spLocks noGrp="1"/>
          </p:cNvSpPr>
          <p:nvPr>
            <p:ph sz="quarter" idx="1"/>
          </p:nvPr>
        </p:nvSpPr>
        <p:spPr>
          <a:xfrm>
            <a:off x="0" y="990600"/>
            <a:ext cx="8686800" cy="5135563"/>
          </a:xfrm>
        </p:spPr>
        <p:txBody>
          <a:bodyPr>
            <a:normAutofit/>
          </a:bodyPr>
          <a:lstStyle/>
          <a:p>
            <a:pPr>
              <a:buFont typeface="Wingdings" pitchFamily="2" charset="2"/>
              <a:buChar char="v"/>
            </a:pPr>
            <a:r>
              <a:rPr lang="en-GB" dirty="0">
                <a:latin typeface="Times New Roman" pitchFamily="18" charset="0"/>
                <a:cs typeface="Times New Roman" pitchFamily="18" charset="0"/>
              </a:rPr>
              <a:t>User management/authentication: the system allows user creation and user management.</a:t>
            </a:r>
            <a:endParaRPr lang="en-US" dirty="0">
              <a:latin typeface="Times New Roman" pitchFamily="18" charset="0"/>
              <a:cs typeface="Times New Roman" pitchFamily="18" charset="0"/>
            </a:endParaRPr>
          </a:p>
          <a:p>
            <a:pPr>
              <a:buFont typeface="Wingdings" pitchFamily="2" charset="2"/>
              <a:buChar char="v"/>
            </a:pPr>
            <a:r>
              <a:rPr lang="en-GB" dirty="0">
                <a:latin typeface="Times New Roman" pitchFamily="18" charset="0"/>
                <a:cs typeface="Times New Roman" pitchFamily="18" charset="0"/>
              </a:rPr>
              <a:t>The system can register new residents and those who withdraw residency.</a:t>
            </a:r>
            <a:endParaRPr lang="en-US" dirty="0">
              <a:latin typeface="Times New Roman" pitchFamily="18" charset="0"/>
              <a:cs typeface="Times New Roman" pitchFamily="18" charset="0"/>
            </a:endParaRPr>
          </a:p>
          <a:p>
            <a:pPr>
              <a:buFont typeface="Wingdings" pitchFamily="2" charset="2"/>
              <a:buChar char="v"/>
            </a:pPr>
            <a:r>
              <a:rPr lang="en-GB" dirty="0">
                <a:latin typeface="Times New Roman" pitchFamily="18" charset="0"/>
                <a:cs typeface="Times New Roman" pitchFamily="18" charset="0"/>
              </a:rPr>
              <a:t>The system can register family members</a:t>
            </a:r>
            <a:endParaRPr lang="en-US" dirty="0">
              <a:latin typeface="Times New Roman" pitchFamily="18" charset="0"/>
              <a:cs typeface="Times New Roman" pitchFamily="18" charset="0"/>
            </a:endParaRPr>
          </a:p>
          <a:p>
            <a:pPr>
              <a:buFont typeface="Wingdings" pitchFamily="2" charset="2"/>
              <a:buChar char="v"/>
            </a:pPr>
            <a:r>
              <a:rPr lang="en-GB" dirty="0">
                <a:latin typeface="Times New Roman" pitchFamily="18" charset="0"/>
                <a:cs typeface="Times New Roman" pitchFamily="18" charset="0"/>
              </a:rPr>
              <a:t>The system can prepare, Give ID card and renew it</a:t>
            </a:r>
            <a:endParaRPr lang="en-US" dirty="0">
              <a:latin typeface="Times New Roman" pitchFamily="18" charset="0"/>
              <a:cs typeface="Times New Roman" pitchFamily="18" charset="0"/>
            </a:endParaRPr>
          </a:p>
          <a:p>
            <a:pPr>
              <a:buFont typeface="Wingdings" pitchFamily="2" charset="2"/>
              <a:buChar char="v"/>
            </a:pPr>
            <a:r>
              <a:rPr lang="en-GB" dirty="0">
                <a:latin typeface="Times New Roman" pitchFamily="18" charset="0"/>
                <a:cs typeface="Times New Roman" pitchFamily="18" charset="0"/>
              </a:rPr>
              <a:t>The system can able to give certificates and recommendation (supportive) letters.</a:t>
            </a:r>
            <a:endParaRPr lang="en-US" dirty="0">
              <a:latin typeface="Times New Roman" pitchFamily="18" charset="0"/>
              <a:cs typeface="Times New Roman" pitchFamily="18" charset="0"/>
            </a:endParaRPr>
          </a:p>
          <a:p>
            <a:pPr>
              <a:buFont typeface="Wingdings" pitchFamily="2" charset="2"/>
              <a:buChar char="v"/>
            </a:pPr>
            <a:r>
              <a:rPr lang="en-GB" dirty="0">
                <a:latin typeface="Times New Roman" pitchFamily="18" charset="0"/>
                <a:cs typeface="Times New Roman" pitchFamily="18" charset="0"/>
              </a:rPr>
              <a:t>The system can able to Search, updating and deleting records.</a:t>
            </a:r>
            <a:endParaRPr lang="en-US" dirty="0">
              <a:latin typeface="Times New Roman" pitchFamily="18" charset="0"/>
              <a:cs typeface="Times New Roman" pitchFamily="18" charset="0"/>
            </a:endParaRPr>
          </a:p>
          <a:p>
            <a:pPr>
              <a:buFont typeface="Wingdings" pitchFamily="2" charset="2"/>
              <a:buChar char="v"/>
            </a:pPr>
            <a:r>
              <a:rPr lang="en-US" dirty="0">
                <a:latin typeface="Times New Roman" pitchFamily="18" charset="0"/>
                <a:cs typeface="Times New Roman" pitchFamily="18" charset="0"/>
              </a:rPr>
              <a:t>The system can enable to give clearance for the resident.</a:t>
            </a:r>
          </a:p>
          <a:p>
            <a:endParaRPr lang="en-US" dirty="0"/>
          </a:p>
        </p:txBody>
      </p:sp>
      <p:sp>
        <p:nvSpPr>
          <p:cNvPr id="7" name="Date Placeholder 9"/>
          <p:cNvSpPr txBox="1">
            <a:spLocks/>
          </p:cNvSpPr>
          <p:nvPr/>
        </p:nvSpPr>
        <p:spPr>
          <a:xfrm>
            <a:off x="0" y="6356350"/>
            <a:ext cx="2362200" cy="50165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0070C0"/>
                </a:solidFill>
                <a:effectLst/>
                <a:uLnTx/>
                <a:uFillTx/>
                <a:latin typeface="Elephant" pitchFamily="18" charset="0"/>
                <a:ea typeface="+mn-ea"/>
                <a:cs typeface="+mn-cs"/>
              </a:rPr>
              <a:t>6/24/2019</a:t>
            </a:r>
          </a:p>
        </p:txBody>
      </p:sp>
      <p:sp>
        <p:nvSpPr>
          <p:cNvPr id="8" name="Footer Placeholder 11"/>
          <p:cNvSpPr txBox="1">
            <a:spLocks/>
          </p:cNvSpPr>
          <p:nvPr/>
        </p:nvSpPr>
        <p:spPr>
          <a:xfrm>
            <a:off x="2971800" y="6356350"/>
            <a:ext cx="3657600" cy="501650"/>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chemeClr val="tx2">
                    <a:lumMod val="50000"/>
                  </a:schemeClr>
                </a:solidFill>
                <a:effectLst/>
                <a:uLnTx/>
                <a:uFillTx/>
                <a:latin typeface="Modern No. 20" pitchFamily="18" charset="0"/>
                <a:ea typeface="+mn-ea"/>
                <a:cs typeface="Times New Roman" pitchFamily="18" charset="0"/>
              </a:rPr>
              <a:t>RMS for </a:t>
            </a:r>
            <a:r>
              <a:rPr kumimoji="0" lang="en-US" sz="2000" b="1" i="0" u="none" strike="noStrike" kern="1200" cap="none" spc="0" normalizeH="0" baseline="0" noProof="0" dirty="0" err="1" smtClean="0">
                <a:ln>
                  <a:noFill/>
                </a:ln>
                <a:solidFill>
                  <a:schemeClr val="tx2">
                    <a:lumMod val="50000"/>
                  </a:schemeClr>
                </a:solidFill>
                <a:effectLst/>
                <a:uLnTx/>
                <a:uFillTx/>
                <a:latin typeface="Modern No. 20" pitchFamily="18" charset="0"/>
                <a:ea typeface="+mn-ea"/>
                <a:cs typeface="Times New Roman" pitchFamily="18" charset="0"/>
              </a:rPr>
              <a:t>Baha</a:t>
            </a:r>
            <a:r>
              <a:rPr kumimoji="0" lang="en-US" sz="2000" b="1" i="0" u="none" strike="noStrike" kern="1200" cap="none" spc="0" normalizeH="0" baseline="0" noProof="0" dirty="0" smtClean="0">
                <a:ln>
                  <a:noFill/>
                </a:ln>
                <a:solidFill>
                  <a:schemeClr val="tx2">
                    <a:lumMod val="50000"/>
                  </a:schemeClr>
                </a:solidFill>
                <a:effectLst/>
                <a:uLnTx/>
                <a:uFillTx/>
                <a:latin typeface="Modern No. 20" pitchFamily="18" charset="0"/>
                <a:ea typeface="+mn-ea"/>
                <a:cs typeface="Times New Roman" pitchFamily="18" charset="0"/>
              </a:rPr>
              <a:t> </a:t>
            </a:r>
            <a:r>
              <a:rPr kumimoji="0" lang="en-US" sz="2000" b="1" i="0" u="none" strike="noStrike" kern="1200" cap="none" spc="0" normalizeH="0" baseline="0" noProof="0" dirty="0" err="1" smtClean="0">
                <a:ln>
                  <a:noFill/>
                </a:ln>
                <a:solidFill>
                  <a:schemeClr val="tx2">
                    <a:lumMod val="50000"/>
                  </a:schemeClr>
                </a:solidFill>
                <a:effectLst/>
                <a:uLnTx/>
                <a:uFillTx/>
                <a:latin typeface="Modern No. 20" pitchFamily="18" charset="0"/>
                <a:ea typeface="+mn-ea"/>
                <a:cs typeface="Times New Roman" pitchFamily="18" charset="0"/>
              </a:rPr>
              <a:t>Fiftu</a:t>
            </a:r>
            <a:r>
              <a:rPr kumimoji="0" lang="en-US" sz="2000" b="1" i="0" u="none" strike="noStrike" kern="1200" cap="none" spc="0" normalizeH="0" baseline="0" noProof="0" dirty="0" smtClean="0">
                <a:ln>
                  <a:noFill/>
                </a:ln>
                <a:solidFill>
                  <a:schemeClr val="tx2">
                    <a:lumMod val="50000"/>
                  </a:schemeClr>
                </a:solidFill>
                <a:effectLst/>
                <a:uLnTx/>
                <a:uFillTx/>
                <a:latin typeface="Modern No. 20" pitchFamily="18" charset="0"/>
                <a:ea typeface="+mn-ea"/>
                <a:cs typeface="Times New Roman" pitchFamily="18" charset="0"/>
              </a:rPr>
              <a:t> </a:t>
            </a:r>
            <a:r>
              <a:rPr kumimoji="0" lang="en-US" sz="2000" b="1" i="0" u="none" strike="noStrike" kern="1200" cap="none" spc="0" normalizeH="0" baseline="0" noProof="0" dirty="0" err="1" smtClean="0">
                <a:ln>
                  <a:noFill/>
                </a:ln>
                <a:solidFill>
                  <a:schemeClr val="tx2">
                    <a:lumMod val="50000"/>
                  </a:schemeClr>
                </a:solidFill>
                <a:effectLst/>
                <a:uLnTx/>
                <a:uFillTx/>
                <a:latin typeface="Modern No. 20" pitchFamily="18" charset="0"/>
                <a:ea typeface="+mn-ea"/>
                <a:cs typeface="Times New Roman" pitchFamily="18" charset="0"/>
              </a:rPr>
              <a:t>Kebele</a:t>
            </a:r>
            <a:r>
              <a:rPr kumimoji="0" lang="en-US" sz="2000" b="1" i="0" u="none" strike="noStrike" kern="1200" cap="none" spc="0" normalizeH="0" baseline="0" noProof="0" dirty="0" smtClean="0">
                <a:ln>
                  <a:noFill/>
                </a:ln>
                <a:solidFill>
                  <a:schemeClr val="tx2">
                    <a:lumMod val="50000"/>
                  </a:schemeClr>
                </a:solidFill>
                <a:effectLst/>
                <a:uLnTx/>
                <a:uFillTx/>
                <a:latin typeface="Modern No. 20" pitchFamily="18" charset="0"/>
                <a:ea typeface="+mn-ea"/>
                <a:cs typeface="Times New Roman" pitchFamily="18" charset="0"/>
              </a:rPr>
              <a:t> </a:t>
            </a:r>
          </a:p>
        </p:txBody>
      </p:sp>
      <p:sp>
        <p:nvSpPr>
          <p:cNvPr id="9" name="Slide Number Placeholder 10"/>
          <p:cNvSpPr txBox="1">
            <a:spLocks/>
          </p:cNvSpPr>
          <p:nvPr/>
        </p:nvSpPr>
        <p:spPr>
          <a:xfrm>
            <a:off x="8382000" y="6356351"/>
            <a:ext cx="762000" cy="501649"/>
          </a:xfrm>
          <a:prstGeom prst="rect">
            <a:avLst/>
          </a:prstGeom>
        </p:spPr>
        <p:style>
          <a:lnRef idx="1">
            <a:schemeClr val="dk1"/>
          </a:lnRef>
          <a:fillRef idx="3">
            <a:schemeClr val="dk1"/>
          </a:fillRef>
          <a:effectRef idx="2">
            <a:schemeClr val="dk1"/>
          </a:effectRef>
          <a:fontRef idx="minor">
            <a:schemeClr val="lt1"/>
          </a:fontRef>
        </p:style>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545EDA5F-A338-439B-96E1-6A6DCFF4E8F0}" type="slidenum">
              <a:rPr kumimoji="0" lang="en-US" sz="3200" b="1" i="0" u="none" strike="noStrike" kern="1200" cap="none" spc="0" normalizeH="0" baseline="0" noProof="0" smtClean="0">
                <a:ln>
                  <a:noFill/>
                </a:ln>
                <a:solidFill>
                  <a:schemeClr val="bg1"/>
                </a:solidFill>
                <a:effectLst/>
                <a:uLnTx/>
                <a:uFillTx/>
                <a:latin typeface="Times New Roman" pitchFamily="18" charset="0"/>
                <a:ea typeface="+mn-ea"/>
                <a:cs typeface="Times New Roman"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3200" b="1" i="0" u="none" strike="noStrike" kern="1200" cap="none" spc="0" normalizeH="0" baseline="0" noProof="0" dirty="0" smtClean="0">
              <a:ln>
                <a:noFill/>
              </a:ln>
              <a:solidFill>
                <a:schemeClr val="bg1"/>
              </a:solidFill>
              <a:effectLst/>
              <a:uLnTx/>
              <a:uFillTx/>
              <a:latin typeface="Times New Roman" pitchFamily="18" charset="0"/>
              <a:ea typeface="+mn-ea"/>
              <a:cs typeface="Times New Roman" pitchFamily="18" charset="0"/>
            </a:endParaRPr>
          </a:p>
        </p:txBody>
      </p:sp>
    </p:spTree>
  </p:cSld>
  <p:clrMapOvr>
    <a:masterClrMapping/>
  </p:clrMapOvr>
  <p:transition>
    <p:split orient="vert" dir="in"/>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style>
          <a:lnRef idx="1">
            <a:schemeClr val="accent5"/>
          </a:lnRef>
          <a:fillRef idx="2">
            <a:schemeClr val="accent5"/>
          </a:fillRef>
          <a:effectRef idx="1">
            <a:schemeClr val="accent5"/>
          </a:effectRef>
          <a:fontRef idx="minor">
            <a:schemeClr val="dk1"/>
          </a:fontRef>
        </p:style>
        <p:txBody>
          <a:bodyPr>
            <a:noAutofit/>
          </a:bodyPr>
          <a:lstStyle/>
          <a:p>
            <a:pPr algn="ctr"/>
            <a:r>
              <a:rPr lang="en-US" sz="2000" b="1" dirty="0">
                <a:latin typeface="Elephant" pitchFamily="18" charset="0"/>
              </a:rPr>
              <a:t>Non Functional </a:t>
            </a:r>
            <a:r>
              <a:rPr lang="en-US" sz="2000" b="1" dirty="0" smtClean="0">
                <a:latin typeface="Elephant" pitchFamily="18" charset="0"/>
              </a:rPr>
              <a:t>Requirements </a:t>
            </a:r>
            <a:r>
              <a:rPr lang="en-US" sz="2000" b="1" dirty="0">
                <a:latin typeface="Elephant" pitchFamily="18" charset="0"/>
              </a:rPr>
              <a:t>(NFRs)</a:t>
            </a:r>
            <a:endParaRPr lang="en-US" sz="2000" dirty="0">
              <a:latin typeface="Elephant" pitchFamily="18" charset="0"/>
            </a:endParaRPr>
          </a:p>
        </p:txBody>
      </p:sp>
      <p:sp>
        <p:nvSpPr>
          <p:cNvPr id="3" name="Content Placeholder 2"/>
          <p:cNvSpPr>
            <a:spLocks noGrp="1"/>
          </p:cNvSpPr>
          <p:nvPr>
            <p:ph sz="quarter" idx="1"/>
          </p:nvPr>
        </p:nvSpPr>
        <p:spPr>
          <a:xfrm>
            <a:off x="228600" y="1371600"/>
            <a:ext cx="8458200" cy="4830763"/>
          </a:xfrm>
        </p:spPr>
        <p:txBody>
          <a:bodyPr/>
          <a:lstStyle/>
          <a:p>
            <a:pPr marL="822960"/>
            <a:r>
              <a:rPr lang="en-US" dirty="0">
                <a:latin typeface="Times New Roman" pitchFamily="18" charset="0"/>
                <a:cs typeface="Times New Roman" pitchFamily="18" charset="0"/>
              </a:rPr>
              <a:t>Security and Access </a:t>
            </a:r>
            <a:r>
              <a:rPr lang="en-US" dirty="0" smtClean="0">
                <a:latin typeface="Times New Roman" pitchFamily="18" charset="0"/>
                <a:cs typeface="Times New Roman" pitchFamily="18" charset="0"/>
              </a:rPr>
              <a:t>Permissions</a:t>
            </a:r>
          </a:p>
          <a:p>
            <a:pPr marL="822960"/>
            <a:r>
              <a:rPr lang="en-US" dirty="0" smtClean="0">
                <a:latin typeface="Times New Roman" pitchFamily="18" charset="0"/>
                <a:cs typeface="Times New Roman" pitchFamily="18" charset="0"/>
              </a:rPr>
              <a:t>Usability</a:t>
            </a:r>
          </a:p>
          <a:p>
            <a:pPr marL="822960"/>
            <a:r>
              <a:rPr lang="en-US" dirty="0" smtClean="0">
                <a:latin typeface="Times New Roman" pitchFamily="18" charset="0"/>
                <a:cs typeface="Times New Roman" pitchFamily="18" charset="0"/>
              </a:rPr>
              <a:t>Availability</a:t>
            </a:r>
          </a:p>
          <a:p>
            <a:pPr marL="822960"/>
            <a:r>
              <a:rPr lang="en-US" dirty="0">
                <a:latin typeface="Times New Roman" pitchFamily="18" charset="0"/>
                <a:cs typeface="Times New Roman" pitchFamily="18" charset="0"/>
              </a:rPr>
              <a:t>Quality </a:t>
            </a:r>
            <a:r>
              <a:rPr lang="en-US" dirty="0" smtClean="0">
                <a:latin typeface="Times New Roman" pitchFamily="18" charset="0"/>
                <a:cs typeface="Times New Roman" pitchFamily="18" charset="0"/>
              </a:rPr>
              <a:t>issue</a:t>
            </a:r>
          </a:p>
          <a:p>
            <a:pPr marL="822960"/>
            <a:r>
              <a:rPr lang="en-US" dirty="0" smtClean="0">
                <a:latin typeface="Times New Roman" pitchFamily="18" charset="0"/>
                <a:cs typeface="Times New Roman" pitchFamily="18" charset="0"/>
              </a:rPr>
              <a:t>Portability</a:t>
            </a:r>
          </a:p>
          <a:p>
            <a:pPr marL="822960"/>
            <a:r>
              <a:rPr lang="en-US" dirty="0" smtClean="0">
                <a:latin typeface="Times New Roman" pitchFamily="18" charset="0"/>
                <a:cs typeface="Times New Roman" pitchFamily="18" charset="0"/>
              </a:rPr>
              <a:t>Flexibility</a:t>
            </a:r>
          </a:p>
          <a:p>
            <a:pPr marL="822960"/>
            <a:r>
              <a:rPr lang="en-US" dirty="0" smtClean="0">
                <a:latin typeface="Times New Roman" pitchFamily="18" charset="0"/>
                <a:cs typeface="Times New Roman" pitchFamily="18" charset="0"/>
              </a:rPr>
              <a:t>Robustness</a:t>
            </a:r>
          </a:p>
          <a:p>
            <a:pPr marL="822960"/>
            <a:r>
              <a:rPr lang="en-US" dirty="0">
                <a:latin typeface="Times New Roman" pitchFamily="18" charset="0"/>
                <a:cs typeface="Times New Roman" pitchFamily="18" charset="0"/>
              </a:rPr>
              <a:t>Correctness</a:t>
            </a:r>
            <a:endParaRPr lang="en-US" dirty="0" smtClean="0">
              <a:latin typeface="Times New Roman" pitchFamily="18" charset="0"/>
              <a:cs typeface="Times New Roman" pitchFamily="18" charset="0"/>
            </a:endParaRPr>
          </a:p>
          <a:p>
            <a:pPr>
              <a:buNone/>
            </a:pPr>
            <a:endParaRPr lang="en-US" dirty="0"/>
          </a:p>
        </p:txBody>
      </p:sp>
      <p:sp>
        <p:nvSpPr>
          <p:cNvPr id="7" name="Date Placeholder 9"/>
          <p:cNvSpPr txBox="1">
            <a:spLocks/>
          </p:cNvSpPr>
          <p:nvPr/>
        </p:nvSpPr>
        <p:spPr>
          <a:xfrm>
            <a:off x="0" y="6356350"/>
            <a:ext cx="2362200" cy="50165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0070C0"/>
                </a:solidFill>
                <a:effectLst/>
                <a:uLnTx/>
                <a:uFillTx/>
                <a:latin typeface="Elephant" pitchFamily="18" charset="0"/>
                <a:ea typeface="+mn-ea"/>
                <a:cs typeface="+mn-cs"/>
              </a:rPr>
              <a:t>6/24/2019</a:t>
            </a:r>
          </a:p>
        </p:txBody>
      </p:sp>
      <p:sp>
        <p:nvSpPr>
          <p:cNvPr id="8" name="Footer Placeholder 11"/>
          <p:cNvSpPr txBox="1">
            <a:spLocks/>
          </p:cNvSpPr>
          <p:nvPr/>
        </p:nvSpPr>
        <p:spPr>
          <a:xfrm>
            <a:off x="2971800" y="6356350"/>
            <a:ext cx="3657600" cy="501650"/>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chemeClr val="tx2">
                    <a:lumMod val="50000"/>
                  </a:schemeClr>
                </a:solidFill>
                <a:effectLst/>
                <a:uLnTx/>
                <a:uFillTx/>
                <a:latin typeface="Modern No. 20" pitchFamily="18" charset="0"/>
                <a:ea typeface="+mn-ea"/>
                <a:cs typeface="Times New Roman" pitchFamily="18" charset="0"/>
              </a:rPr>
              <a:t>RMS for </a:t>
            </a:r>
            <a:r>
              <a:rPr kumimoji="0" lang="en-US" sz="2000" b="1" i="0" u="none" strike="noStrike" kern="1200" cap="none" spc="0" normalizeH="0" baseline="0" noProof="0" dirty="0" err="1" smtClean="0">
                <a:ln>
                  <a:noFill/>
                </a:ln>
                <a:solidFill>
                  <a:schemeClr val="tx2">
                    <a:lumMod val="50000"/>
                  </a:schemeClr>
                </a:solidFill>
                <a:effectLst/>
                <a:uLnTx/>
                <a:uFillTx/>
                <a:latin typeface="Modern No. 20" pitchFamily="18" charset="0"/>
                <a:ea typeface="+mn-ea"/>
                <a:cs typeface="Times New Roman" pitchFamily="18" charset="0"/>
              </a:rPr>
              <a:t>Baha</a:t>
            </a:r>
            <a:r>
              <a:rPr kumimoji="0" lang="en-US" sz="2000" b="1" i="0" u="none" strike="noStrike" kern="1200" cap="none" spc="0" normalizeH="0" baseline="0" noProof="0" dirty="0" smtClean="0">
                <a:ln>
                  <a:noFill/>
                </a:ln>
                <a:solidFill>
                  <a:schemeClr val="tx2">
                    <a:lumMod val="50000"/>
                  </a:schemeClr>
                </a:solidFill>
                <a:effectLst/>
                <a:uLnTx/>
                <a:uFillTx/>
                <a:latin typeface="Modern No. 20" pitchFamily="18" charset="0"/>
                <a:ea typeface="+mn-ea"/>
                <a:cs typeface="Times New Roman" pitchFamily="18" charset="0"/>
              </a:rPr>
              <a:t> </a:t>
            </a:r>
            <a:r>
              <a:rPr kumimoji="0" lang="en-US" sz="2000" b="1" i="0" u="none" strike="noStrike" kern="1200" cap="none" spc="0" normalizeH="0" baseline="0" noProof="0" dirty="0" err="1" smtClean="0">
                <a:ln>
                  <a:noFill/>
                </a:ln>
                <a:solidFill>
                  <a:schemeClr val="tx2">
                    <a:lumMod val="50000"/>
                  </a:schemeClr>
                </a:solidFill>
                <a:effectLst/>
                <a:uLnTx/>
                <a:uFillTx/>
                <a:latin typeface="Modern No. 20" pitchFamily="18" charset="0"/>
                <a:ea typeface="+mn-ea"/>
                <a:cs typeface="Times New Roman" pitchFamily="18" charset="0"/>
              </a:rPr>
              <a:t>Fiftu</a:t>
            </a:r>
            <a:r>
              <a:rPr kumimoji="0" lang="en-US" sz="2000" b="1" i="0" u="none" strike="noStrike" kern="1200" cap="none" spc="0" normalizeH="0" baseline="0" noProof="0" dirty="0" smtClean="0">
                <a:ln>
                  <a:noFill/>
                </a:ln>
                <a:solidFill>
                  <a:schemeClr val="tx2">
                    <a:lumMod val="50000"/>
                  </a:schemeClr>
                </a:solidFill>
                <a:effectLst/>
                <a:uLnTx/>
                <a:uFillTx/>
                <a:latin typeface="Modern No. 20" pitchFamily="18" charset="0"/>
                <a:ea typeface="+mn-ea"/>
                <a:cs typeface="Times New Roman" pitchFamily="18" charset="0"/>
              </a:rPr>
              <a:t> </a:t>
            </a:r>
            <a:r>
              <a:rPr kumimoji="0" lang="en-US" sz="2000" b="1" i="0" u="none" strike="noStrike" kern="1200" cap="none" spc="0" normalizeH="0" baseline="0" noProof="0" dirty="0" err="1" smtClean="0">
                <a:ln>
                  <a:noFill/>
                </a:ln>
                <a:solidFill>
                  <a:schemeClr val="tx2">
                    <a:lumMod val="50000"/>
                  </a:schemeClr>
                </a:solidFill>
                <a:effectLst/>
                <a:uLnTx/>
                <a:uFillTx/>
                <a:latin typeface="Modern No. 20" pitchFamily="18" charset="0"/>
                <a:ea typeface="+mn-ea"/>
                <a:cs typeface="Times New Roman" pitchFamily="18" charset="0"/>
              </a:rPr>
              <a:t>Kebele</a:t>
            </a:r>
            <a:r>
              <a:rPr kumimoji="0" lang="en-US" sz="2000" b="1" i="0" u="none" strike="noStrike" kern="1200" cap="none" spc="0" normalizeH="0" baseline="0" noProof="0" dirty="0" smtClean="0">
                <a:ln>
                  <a:noFill/>
                </a:ln>
                <a:solidFill>
                  <a:schemeClr val="tx2">
                    <a:lumMod val="50000"/>
                  </a:schemeClr>
                </a:solidFill>
                <a:effectLst/>
                <a:uLnTx/>
                <a:uFillTx/>
                <a:latin typeface="Modern No. 20" pitchFamily="18" charset="0"/>
                <a:ea typeface="+mn-ea"/>
                <a:cs typeface="Times New Roman" pitchFamily="18" charset="0"/>
              </a:rPr>
              <a:t> </a:t>
            </a:r>
          </a:p>
        </p:txBody>
      </p:sp>
      <p:sp>
        <p:nvSpPr>
          <p:cNvPr id="9" name="Slide Number Placeholder 10"/>
          <p:cNvSpPr txBox="1">
            <a:spLocks/>
          </p:cNvSpPr>
          <p:nvPr/>
        </p:nvSpPr>
        <p:spPr>
          <a:xfrm>
            <a:off x="8382000" y="6356351"/>
            <a:ext cx="762000" cy="501649"/>
          </a:xfrm>
          <a:prstGeom prst="rect">
            <a:avLst/>
          </a:prstGeom>
        </p:spPr>
        <p:style>
          <a:lnRef idx="1">
            <a:schemeClr val="dk1"/>
          </a:lnRef>
          <a:fillRef idx="3">
            <a:schemeClr val="dk1"/>
          </a:fillRef>
          <a:effectRef idx="2">
            <a:schemeClr val="dk1"/>
          </a:effectRef>
          <a:fontRef idx="minor">
            <a:schemeClr val="lt1"/>
          </a:fontRef>
        </p:style>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545EDA5F-A338-439B-96E1-6A6DCFF4E8F0}" type="slidenum">
              <a:rPr kumimoji="0" lang="en-US" sz="3200" b="1" i="0" u="none" strike="noStrike" kern="1200" cap="none" spc="0" normalizeH="0" baseline="0" noProof="0" smtClean="0">
                <a:ln>
                  <a:noFill/>
                </a:ln>
                <a:solidFill>
                  <a:schemeClr val="bg1"/>
                </a:solidFill>
                <a:effectLst/>
                <a:uLnTx/>
                <a:uFillTx/>
                <a:latin typeface="Times New Roman" pitchFamily="18" charset="0"/>
                <a:ea typeface="+mn-ea"/>
                <a:cs typeface="Times New Roman"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3200" b="1" i="0" u="none" strike="noStrike" kern="1200" cap="none" spc="0" normalizeH="0" baseline="0" noProof="0" dirty="0" smtClean="0">
              <a:ln>
                <a:noFill/>
              </a:ln>
              <a:solidFill>
                <a:schemeClr val="bg1"/>
              </a:solidFill>
              <a:effectLst/>
              <a:uLnTx/>
              <a:uFillTx/>
              <a:latin typeface="Times New Roman" pitchFamily="18" charset="0"/>
              <a:ea typeface="+mn-ea"/>
              <a:cs typeface="Times New Roman" pitchFamily="18" charset="0"/>
            </a:endParaRPr>
          </a:p>
        </p:txBody>
      </p:sp>
    </p:spTree>
  </p:cSld>
  <p:clrMapOvr>
    <a:masterClrMapping/>
  </p:clrMapOvr>
  <p:transition>
    <p:split orient="vert" dir="in"/>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839200" cy="868362"/>
          </a:xfrm>
        </p:spPr>
        <p:style>
          <a:lnRef idx="1">
            <a:schemeClr val="accent5"/>
          </a:lnRef>
          <a:fillRef idx="2">
            <a:schemeClr val="accent5"/>
          </a:fillRef>
          <a:effectRef idx="1">
            <a:schemeClr val="accent5"/>
          </a:effectRef>
          <a:fontRef idx="minor">
            <a:schemeClr val="dk1"/>
          </a:fontRef>
        </p:style>
        <p:txBody>
          <a:bodyPr/>
          <a:lstStyle/>
          <a:p>
            <a:pPr algn="ctr"/>
            <a:r>
              <a:rPr lang="en-US" dirty="0">
                <a:latin typeface="Elephant" pitchFamily="18" charset="0"/>
              </a:rPr>
              <a:t>Feasibility of the Study</a:t>
            </a:r>
            <a:endParaRPr lang="en-US" b="1" i="1" dirty="0">
              <a:latin typeface="Elephant" pitchFamily="18" charset="0"/>
            </a:endParaRPr>
          </a:p>
        </p:txBody>
      </p:sp>
      <p:sp>
        <p:nvSpPr>
          <p:cNvPr id="3" name="Content Placeholder 2"/>
          <p:cNvSpPr>
            <a:spLocks noGrp="1"/>
          </p:cNvSpPr>
          <p:nvPr>
            <p:ph sz="quarter" idx="1"/>
          </p:nvPr>
        </p:nvSpPr>
        <p:spPr>
          <a:xfrm>
            <a:off x="228600" y="1371600"/>
            <a:ext cx="8458200" cy="4754563"/>
          </a:xfrm>
        </p:spPr>
        <p:txBody>
          <a:bodyPr>
            <a:normAutofit/>
          </a:bodyPr>
          <a:lstStyle/>
          <a:p>
            <a:pPr>
              <a:buFont typeface="Wingdings" pitchFamily="2" charset="2"/>
              <a:buChar char="Ø"/>
            </a:pPr>
            <a:r>
              <a:rPr lang="en-US" b="1" i="1" dirty="0">
                <a:latin typeface="Times New Roman" pitchFamily="18" charset="0"/>
                <a:cs typeface="Times New Roman" pitchFamily="18" charset="0"/>
              </a:rPr>
              <a:t>Technical </a:t>
            </a:r>
            <a:r>
              <a:rPr lang="en-US" b="1" i="1" dirty="0" smtClean="0">
                <a:latin typeface="Times New Roman" pitchFamily="18" charset="0"/>
                <a:cs typeface="Times New Roman" pitchFamily="18" charset="0"/>
              </a:rPr>
              <a:t>feasibility</a:t>
            </a:r>
            <a:r>
              <a:rPr lang="en-US" i="1" dirty="0" smtClean="0">
                <a:latin typeface="Times New Roman" pitchFamily="18" charset="0"/>
                <a:cs typeface="Times New Roman" pitchFamily="18" charset="0"/>
              </a:rPr>
              <a:t>:</a:t>
            </a:r>
            <a:r>
              <a:rPr lang="en-US" dirty="0">
                <a:latin typeface="Times New Roman" pitchFamily="18" charset="0"/>
                <a:cs typeface="Times New Roman" pitchFamily="18" charset="0"/>
              </a:rPr>
              <a:t> </a:t>
            </a:r>
            <a:r>
              <a:rPr lang="en-US" sz="2800" dirty="0">
                <a:latin typeface="Times New Roman" pitchFamily="18" charset="0"/>
                <a:cs typeface="Times New Roman" pitchFamily="18" charset="0"/>
              </a:rPr>
              <a:t>Technical feasibility is the process of assessing the development organization’s ability to construct a proposed system</a:t>
            </a:r>
            <a:r>
              <a:rPr lang="en-US" sz="2800" dirty="0" smtClean="0">
                <a:latin typeface="Times New Roman" pitchFamily="18" charset="0"/>
                <a:cs typeface="Times New Roman" pitchFamily="18" charset="0"/>
              </a:rPr>
              <a:t>.</a:t>
            </a:r>
            <a:endParaRPr lang="en-US" i="1" dirty="0" smtClean="0">
              <a:latin typeface="Times New Roman" pitchFamily="18" charset="0"/>
              <a:cs typeface="Times New Roman" pitchFamily="18" charset="0"/>
            </a:endParaRPr>
          </a:p>
          <a:p>
            <a:pPr>
              <a:buFont typeface="Wingdings" pitchFamily="2" charset="2"/>
              <a:buChar char="Ø"/>
            </a:pPr>
            <a:r>
              <a:rPr lang="en-US" b="1" i="1" dirty="0">
                <a:latin typeface="Times New Roman" pitchFamily="18" charset="0"/>
                <a:cs typeface="Times New Roman" pitchFamily="18" charset="0"/>
              </a:rPr>
              <a:t>Economic </a:t>
            </a:r>
            <a:r>
              <a:rPr lang="en-US" b="1" i="1" dirty="0" smtClean="0">
                <a:latin typeface="Times New Roman" pitchFamily="18" charset="0"/>
                <a:cs typeface="Times New Roman" pitchFamily="18" charset="0"/>
              </a:rPr>
              <a:t>feasibility:</a:t>
            </a:r>
            <a:r>
              <a:rPr lang="en-US" dirty="0">
                <a:latin typeface="Times New Roman" pitchFamily="18" charset="0"/>
                <a:cs typeface="Times New Roman" pitchFamily="18" charset="0"/>
              </a:rPr>
              <a:t> It is the process of identifying the financial benefits and costs associated with the development project</a:t>
            </a:r>
            <a:r>
              <a:rPr lang="en-US" dirty="0" smtClean="0">
                <a:latin typeface="Times New Roman" pitchFamily="18" charset="0"/>
                <a:cs typeface="Times New Roman" pitchFamily="18" charset="0"/>
              </a:rPr>
              <a:t>.</a:t>
            </a:r>
            <a:endParaRPr lang="en-US" b="1" dirty="0">
              <a:latin typeface="Times New Roman" pitchFamily="18" charset="0"/>
              <a:cs typeface="Times New Roman" pitchFamily="18" charset="0"/>
            </a:endParaRPr>
          </a:p>
          <a:p>
            <a:pPr>
              <a:buFont typeface="Wingdings" pitchFamily="2" charset="2"/>
              <a:buChar char="Ø"/>
            </a:pPr>
            <a:r>
              <a:rPr lang="en-US" b="1" i="1" dirty="0">
                <a:latin typeface="Times New Roman" pitchFamily="18" charset="0"/>
                <a:cs typeface="Times New Roman" pitchFamily="18" charset="0"/>
              </a:rPr>
              <a:t>Time </a:t>
            </a:r>
            <a:r>
              <a:rPr lang="en-US" b="1" i="1" dirty="0" smtClean="0">
                <a:latin typeface="Times New Roman" pitchFamily="18" charset="0"/>
                <a:cs typeface="Times New Roman" pitchFamily="18" charset="0"/>
              </a:rPr>
              <a:t>feasibility:</a:t>
            </a:r>
            <a:r>
              <a:rPr lang="en-US" dirty="0">
                <a:latin typeface="Times New Roman" pitchFamily="18" charset="0"/>
                <a:cs typeface="Times New Roman" pitchFamily="18" charset="0"/>
              </a:rPr>
              <a:t> Time feasibility is the process of assessing the degree to which the potential timeframe and completion dates for all major activities within a project meet organizational deadlines and constraints for affecting change</a:t>
            </a:r>
            <a:endParaRPr lang="en-US" b="1" dirty="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p:txBody>
      </p:sp>
      <p:sp>
        <p:nvSpPr>
          <p:cNvPr id="7" name="Date Placeholder 9"/>
          <p:cNvSpPr txBox="1">
            <a:spLocks/>
          </p:cNvSpPr>
          <p:nvPr/>
        </p:nvSpPr>
        <p:spPr>
          <a:xfrm>
            <a:off x="0" y="6356350"/>
            <a:ext cx="2362200" cy="50165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0070C0"/>
                </a:solidFill>
                <a:effectLst/>
                <a:uLnTx/>
                <a:uFillTx/>
                <a:latin typeface="Elephant" pitchFamily="18" charset="0"/>
                <a:ea typeface="+mn-ea"/>
                <a:cs typeface="+mn-cs"/>
              </a:rPr>
              <a:t>6/24/2019</a:t>
            </a:r>
          </a:p>
        </p:txBody>
      </p:sp>
      <p:sp>
        <p:nvSpPr>
          <p:cNvPr id="8" name="Footer Placeholder 11"/>
          <p:cNvSpPr txBox="1">
            <a:spLocks/>
          </p:cNvSpPr>
          <p:nvPr/>
        </p:nvSpPr>
        <p:spPr>
          <a:xfrm>
            <a:off x="2971800" y="6356350"/>
            <a:ext cx="3657600" cy="501650"/>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chemeClr val="tx2">
                    <a:lumMod val="50000"/>
                  </a:schemeClr>
                </a:solidFill>
                <a:effectLst/>
                <a:uLnTx/>
                <a:uFillTx/>
                <a:latin typeface="Modern No. 20" pitchFamily="18" charset="0"/>
                <a:ea typeface="+mn-ea"/>
                <a:cs typeface="Times New Roman" pitchFamily="18" charset="0"/>
              </a:rPr>
              <a:t>RMS for </a:t>
            </a:r>
            <a:r>
              <a:rPr kumimoji="0" lang="en-US" sz="2000" b="1" i="0" u="none" strike="noStrike" kern="1200" cap="none" spc="0" normalizeH="0" baseline="0" noProof="0" dirty="0" err="1" smtClean="0">
                <a:ln>
                  <a:noFill/>
                </a:ln>
                <a:solidFill>
                  <a:schemeClr val="tx2">
                    <a:lumMod val="50000"/>
                  </a:schemeClr>
                </a:solidFill>
                <a:effectLst/>
                <a:uLnTx/>
                <a:uFillTx/>
                <a:latin typeface="Modern No. 20" pitchFamily="18" charset="0"/>
                <a:ea typeface="+mn-ea"/>
                <a:cs typeface="Times New Roman" pitchFamily="18" charset="0"/>
              </a:rPr>
              <a:t>Baha</a:t>
            </a:r>
            <a:r>
              <a:rPr kumimoji="0" lang="en-US" sz="2000" b="1" i="0" u="none" strike="noStrike" kern="1200" cap="none" spc="0" normalizeH="0" baseline="0" noProof="0" dirty="0" smtClean="0">
                <a:ln>
                  <a:noFill/>
                </a:ln>
                <a:solidFill>
                  <a:schemeClr val="tx2">
                    <a:lumMod val="50000"/>
                  </a:schemeClr>
                </a:solidFill>
                <a:effectLst/>
                <a:uLnTx/>
                <a:uFillTx/>
                <a:latin typeface="Modern No. 20" pitchFamily="18" charset="0"/>
                <a:ea typeface="+mn-ea"/>
                <a:cs typeface="Times New Roman" pitchFamily="18" charset="0"/>
              </a:rPr>
              <a:t> </a:t>
            </a:r>
            <a:r>
              <a:rPr kumimoji="0" lang="en-US" sz="2000" b="1" i="0" u="none" strike="noStrike" kern="1200" cap="none" spc="0" normalizeH="0" baseline="0" noProof="0" dirty="0" err="1" smtClean="0">
                <a:ln>
                  <a:noFill/>
                </a:ln>
                <a:solidFill>
                  <a:schemeClr val="tx2">
                    <a:lumMod val="50000"/>
                  </a:schemeClr>
                </a:solidFill>
                <a:effectLst/>
                <a:uLnTx/>
                <a:uFillTx/>
                <a:latin typeface="Modern No. 20" pitchFamily="18" charset="0"/>
                <a:ea typeface="+mn-ea"/>
                <a:cs typeface="Times New Roman" pitchFamily="18" charset="0"/>
              </a:rPr>
              <a:t>Fiftu</a:t>
            </a:r>
            <a:r>
              <a:rPr kumimoji="0" lang="en-US" sz="2000" b="1" i="0" u="none" strike="noStrike" kern="1200" cap="none" spc="0" normalizeH="0" baseline="0" noProof="0" dirty="0" smtClean="0">
                <a:ln>
                  <a:noFill/>
                </a:ln>
                <a:solidFill>
                  <a:schemeClr val="tx2">
                    <a:lumMod val="50000"/>
                  </a:schemeClr>
                </a:solidFill>
                <a:effectLst/>
                <a:uLnTx/>
                <a:uFillTx/>
                <a:latin typeface="Modern No. 20" pitchFamily="18" charset="0"/>
                <a:ea typeface="+mn-ea"/>
                <a:cs typeface="Times New Roman" pitchFamily="18" charset="0"/>
              </a:rPr>
              <a:t> </a:t>
            </a:r>
            <a:r>
              <a:rPr kumimoji="0" lang="en-US" sz="2000" b="1" i="0" u="none" strike="noStrike" kern="1200" cap="none" spc="0" normalizeH="0" baseline="0" noProof="0" dirty="0" err="1" smtClean="0">
                <a:ln>
                  <a:noFill/>
                </a:ln>
                <a:solidFill>
                  <a:schemeClr val="tx2">
                    <a:lumMod val="50000"/>
                  </a:schemeClr>
                </a:solidFill>
                <a:effectLst/>
                <a:uLnTx/>
                <a:uFillTx/>
                <a:latin typeface="Modern No. 20" pitchFamily="18" charset="0"/>
                <a:ea typeface="+mn-ea"/>
                <a:cs typeface="Times New Roman" pitchFamily="18" charset="0"/>
              </a:rPr>
              <a:t>Kebele</a:t>
            </a:r>
            <a:r>
              <a:rPr kumimoji="0" lang="en-US" sz="2000" b="1" i="0" u="none" strike="noStrike" kern="1200" cap="none" spc="0" normalizeH="0" baseline="0" noProof="0" dirty="0" smtClean="0">
                <a:ln>
                  <a:noFill/>
                </a:ln>
                <a:solidFill>
                  <a:schemeClr val="tx2">
                    <a:lumMod val="50000"/>
                  </a:schemeClr>
                </a:solidFill>
                <a:effectLst/>
                <a:uLnTx/>
                <a:uFillTx/>
                <a:latin typeface="Modern No. 20" pitchFamily="18" charset="0"/>
                <a:ea typeface="+mn-ea"/>
                <a:cs typeface="Times New Roman" pitchFamily="18" charset="0"/>
              </a:rPr>
              <a:t> </a:t>
            </a:r>
          </a:p>
        </p:txBody>
      </p:sp>
      <p:sp>
        <p:nvSpPr>
          <p:cNvPr id="9" name="Slide Number Placeholder 10"/>
          <p:cNvSpPr txBox="1">
            <a:spLocks/>
          </p:cNvSpPr>
          <p:nvPr/>
        </p:nvSpPr>
        <p:spPr>
          <a:xfrm>
            <a:off x="8382000" y="6356351"/>
            <a:ext cx="762000" cy="501649"/>
          </a:xfrm>
          <a:prstGeom prst="rect">
            <a:avLst/>
          </a:prstGeom>
        </p:spPr>
        <p:style>
          <a:lnRef idx="1">
            <a:schemeClr val="dk1"/>
          </a:lnRef>
          <a:fillRef idx="3">
            <a:schemeClr val="dk1"/>
          </a:fillRef>
          <a:effectRef idx="2">
            <a:schemeClr val="dk1"/>
          </a:effectRef>
          <a:fontRef idx="minor">
            <a:schemeClr val="lt1"/>
          </a:fontRef>
        </p:style>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545EDA5F-A338-439B-96E1-6A6DCFF4E8F0}" type="slidenum">
              <a:rPr kumimoji="0" lang="en-US" sz="3200" b="1" i="0" u="none" strike="noStrike" kern="1200" cap="none" spc="0" normalizeH="0" baseline="0" noProof="0" smtClean="0">
                <a:ln>
                  <a:noFill/>
                </a:ln>
                <a:solidFill>
                  <a:schemeClr val="bg1"/>
                </a:solidFill>
                <a:effectLst/>
                <a:uLnTx/>
                <a:uFillTx/>
                <a:latin typeface="Times New Roman" pitchFamily="18" charset="0"/>
                <a:ea typeface="+mn-ea"/>
                <a:cs typeface="Times New Roman"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3200" b="1" i="0" u="none" strike="noStrike" kern="1200" cap="none" spc="0" normalizeH="0" baseline="0" noProof="0" dirty="0" smtClean="0">
              <a:ln>
                <a:noFill/>
              </a:ln>
              <a:solidFill>
                <a:schemeClr val="bg1"/>
              </a:solidFill>
              <a:effectLst/>
              <a:uLnTx/>
              <a:uFillTx/>
              <a:latin typeface="Times New Roman" pitchFamily="18" charset="0"/>
              <a:ea typeface="+mn-ea"/>
              <a:cs typeface="Times New Roman" pitchFamily="18" charset="0"/>
            </a:endParaRPr>
          </a:p>
        </p:txBody>
      </p:sp>
    </p:spTree>
  </p:cSld>
  <p:clrMapOvr>
    <a:masterClrMapping/>
  </p:clrMapOvr>
  <p:transition>
    <p:split orient="vert" dir="in"/>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68362"/>
          </a:xfrm>
        </p:spPr>
        <p:style>
          <a:lnRef idx="1">
            <a:schemeClr val="accent5"/>
          </a:lnRef>
          <a:fillRef idx="2">
            <a:schemeClr val="accent5"/>
          </a:fillRef>
          <a:effectRef idx="1">
            <a:schemeClr val="accent5"/>
          </a:effectRef>
          <a:fontRef idx="minor">
            <a:schemeClr val="dk1"/>
          </a:fontRef>
        </p:style>
        <p:txBody>
          <a:bodyPr/>
          <a:lstStyle/>
          <a:p>
            <a:pPr algn="ctr"/>
            <a:r>
              <a:rPr lang="en-US" b="1" dirty="0">
                <a:latin typeface="Times New Roman" pitchFamily="18" charset="0"/>
                <a:cs typeface="Times New Roman" pitchFamily="18" charset="0"/>
              </a:rPr>
              <a:t>Data Flow Diagram</a:t>
            </a:r>
            <a:endParaRPr lang="en-US" dirty="0">
              <a:latin typeface="Times New Roman" pitchFamily="18" charset="0"/>
              <a:cs typeface="Times New Roman" pitchFamily="18" charset="0"/>
            </a:endParaRPr>
          </a:p>
        </p:txBody>
      </p:sp>
      <p:pic>
        <p:nvPicPr>
          <p:cNvPr id="7" name="Content Placeholder 6"/>
          <p:cNvPicPr>
            <a:picLocks noGrp="1"/>
          </p:cNvPicPr>
          <p:nvPr>
            <p:ph sz="quarter" idx="1"/>
          </p:nvPr>
        </p:nvPicPr>
        <p:blipFill>
          <a:blip r:embed="rId2" cstate="print"/>
          <a:srcRect/>
          <a:stretch>
            <a:fillRect/>
          </a:stretch>
        </p:blipFill>
        <p:spPr bwMode="auto">
          <a:xfrm>
            <a:off x="0" y="762000"/>
            <a:ext cx="9144000" cy="5029200"/>
          </a:xfrm>
          <a:prstGeom prst="rect">
            <a:avLst/>
          </a:prstGeom>
          <a:noFill/>
          <a:ln w="9525">
            <a:noFill/>
            <a:miter lim="800000"/>
            <a:headEnd/>
            <a:tailEnd/>
          </a:ln>
        </p:spPr>
      </p:pic>
      <p:sp>
        <p:nvSpPr>
          <p:cNvPr id="8" name="Date Placeholder 9"/>
          <p:cNvSpPr txBox="1">
            <a:spLocks/>
          </p:cNvSpPr>
          <p:nvPr/>
        </p:nvSpPr>
        <p:spPr>
          <a:xfrm>
            <a:off x="0" y="6356350"/>
            <a:ext cx="2362200" cy="50165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0070C0"/>
                </a:solidFill>
                <a:effectLst/>
                <a:uLnTx/>
                <a:uFillTx/>
                <a:latin typeface="Elephant" pitchFamily="18" charset="0"/>
                <a:ea typeface="+mn-ea"/>
                <a:cs typeface="+mn-cs"/>
              </a:rPr>
              <a:t>6/24/2019</a:t>
            </a:r>
          </a:p>
        </p:txBody>
      </p:sp>
      <p:sp>
        <p:nvSpPr>
          <p:cNvPr id="9" name="Footer Placeholder 11"/>
          <p:cNvSpPr txBox="1">
            <a:spLocks/>
          </p:cNvSpPr>
          <p:nvPr/>
        </p:nvSpPr>
        <p:spPr>
          <a:xfrm>
            <a:off x="3429000" y="6356350"/>
            <a:ext cx="3657600" cy="501650"/>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chemeClr val="tx2">
                    <a:lumMod val="50000"/>
                  </a:schemeClr>
                </a:solidFill>
                <a:effectLst/>
                <a:uLnTx/>
                <a:uFillTx/>
                <a:latin typeface="Modern No. 20" pitchFamily="18" charset="0"/>
                <a:ea typeface="+mn-ea"/>
                <a:cs typeface="Times New Roman" pitchFamily="18" charset="0"/>
              </a:rPr>
              <a:t>RMS for </a:t>
            </a:r>
            <a:r>
              <a:rPr kumimoji="0" lang="en-US" sz="2000" b="1" i="0" u="none" strike="noStrike" kern="1200" cap="none" spc="0" normalizeH="0" baseline="0" noProof="0" dirty="0" err="1" smtClean="0">
                <a:ln>
                  <a:noFill/>
                </a:ln>
                <a:solidFill>
                  <a:schemeClr val="tx2">
                    <a:lumMod val="50000"/>
                  </a:schemeClr>
                </a:solidFill>
                <a:effectLst/>
                <a:uLnTx/>
                <a:uFillTx/>
                <a:latin typeface="Modern No. 20" pitchFamily="18" charset="0"/>
                <a:ea typeface="+mn-ea"/>
                <a:cs typeface="Times New Roman" pitchFamily="18" charset="0"/>
              </a:rPr>
              <a:t>Baha</a:t>
            </a:r>
            <a:r>
              <a:rPr kumimoji="0" lang="en-US" sz="2000" b="1" i="0" u="none" strike="noStrike" kern="1200" cap="none" spc="0" normalizeH="0" baseline="0" noProof="0" dirty="0" smtClean="0">
                <a:ln>
                  <a:noFill/>
                </a:ln>
                <a:solidFill>
                  <a:schemeClr val="tx2">
                    <a:lumMod val="50000"/>
                  </a:schemeClr>
                </a:solidFill>
                <a:effectLst/>
                <a:uLnTx/>
                <a:uFillTx/>
                <a:latin typeface="Modern No. 20" pitchFamily="18" charset="0"/>
                <a:ea typeface="+mn-ea"/>
                <a:cs typeface="Times New Roman" pitchFamily="18" charset="0"/>
              </a:rPr>
              <a:t> </a:t>
            </a:r>
            <a:r>
              <a:rPr kumimoji="0" lang="en-US" sz="2000" b="1" i="0" u="none" strike="noStrike" kern="1200" cap="none" spc="0" normalizeH="0" baseline="0" noProof="0" dirty="0" err="1" smtClean="0">
                <a:ln>
                  <a:noFill/>
                </a:ln>
                <a:solidFill>
                  <a:schemeClr val="tx2">
                    <a:lumMod val="50000"/>
                  </a:schemeClr>
                </a:solidFill>
                <a:effectLst/>
                <a:uLnTx/>
                <a:uFillTx/>
                <a:latin typeface="Modern No. 20" pitchFamily="18" charset="0"/>
                <a:ea typeface="+mn-ea"/>
                <a:cs typeface="Times New Roman" pitchFamily="18" charset="0"/>
              </a:rPr>
              <a:t>Fiftu</a:t>
            </a:r>
            <a:r>
              <a:rPr kumimoji="0" lang="en-US" sz="2000" b="1" i="0" u="none" strike="noStrike" kern="1200" cap="none" spc="0" normalizeH="0" baseline="0" noProof="0" dirty="0" smtClean="0">
                <a:ln>
                  <a:noFill/>
                </a:ln>
                <a:solidFill>
                  <a:schemeClr val="tx2">
                    <a:lumMod val="50000"/>
                  </a:schemeClr>
                </a:solidFill>
                <a:effectLst/>
                <a:uLnTx/>
                <a:uFillTx/>
                <a:latin typeface="Modern No. 20" pitchFamily="18" charset="0"/>
                <a:ea typeface="+mn-ea"/>
                <a:cs typeface="Times New Roman" pitchFamily="18" charset="0"/>
              </a:rPr>
              <a:t> </a:t>
            </a:r>
            <a:r>
              <a:rPr kumimoji="0" lang="en-US" sz="2000" b="1" i="0" u="none" strike="noStrike" kern="1200" cap="none" spc="0" normalizeH="0" baseline="0" noProof="0" dirty="0" err="1" smtClean="0">
                <a:ln>
                  <a:noFill/>
                </a:ln>
                <a:solidFill>
                  <a:schemeClr val="tx2">
                    <a:lumMod val="50000"/>
                  </a:schemeClr>
                </a:solidFill>
                <a:effectLst/>
                <a:uLnTx/>
                <a:uFillTx/>
                <a:latin typeface="Modern No. 20" pitchFamily="18" charset="0"/>
                <a:ea typeface="+mn-ea"/>
                <a:cs typeface="Times New Roman" pitchFamily="18" charset="0"/>
              </a:rPr>
              <a:t>Kebele</a:t>
            </a:r>
            <a:r>
              <a:rPr kumimoji="0" lang="en-US" sz="2000" b="1" i="0" u="none" strike="noStrike" kern="1200" cap="none" spc="0" normalizeH="0" baseline="0" noProof="0" dirty="0" smtClean="0">
                <a:ln>
                  <a:noFill/>
                </a:ln>
                <a:solidFill>
                  <a:schemeClr val="tx2">
                    <a:lumMod val="50000"/>
                  </a:schemeClr>
                </a:solidFill>
                <a:effectLst/>
                <a:uLnTx/>
                <a:uFillTx/>
                <a:latin typeface="Modern No. 20" pitchFamily="18" charset="0"/>
                <a:ea typeface="+mn-ea"/>
                <a:cs typeface="Times New Roman" pitchFamily="18" charset="0"/>
              </a:rPr>
              <a:t> </a:t>
            </a:r>
          </a:p>
        </p:txBody>
      </p:sp>
      <p:sp>
        <p:nvSpPr>
          <p:cNvPr id="10" name="Slide Number Placeholder 10"/>
          <p:cNvSpPr txBox="1">
            <a:spLocks/>
          </p:cNvSpPr>
          <p:nvPr/>
        </p:nvSpPr>
        <p:spPr>
          <a:xfrm>
            <a:off x="8382000" y="6356351"/>
            <a:ext cx="762000" cy="501649"/>
          </a:xfrm>
          <a:prstGeom prst="rect">
            <a:avLst/>
          </a:prstGeom>
        </p:spPr>
        <p:style>
          <a:lnRef idx="1">
            <a:schemeClr val="dk1"/>
          </a:lnRef>
          <a:fillRef idx="3">
            <a:schemeClr val="dk1"/>
          </a:fillRef>
          <a:effectRef idx="2">
            <a:schemeClr val="dk1"/>
          </a:effectRef>
          <a:fontRef idx="minor">
            <a:schemeClr val="lt1"/>
          </a:fontRef>
        </p:style>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545EDA5F-A338-439B-96E1-6A6DCFF4E8F0}" type="slidenum">
              <a:rPr kumimoji="0" lang="en-US" sz="3200" b="1" i="0" u="none" strike="noStrike" kern="1200" cap="none" spc="0" normalizeH="0" baseline="0" noProof="0" smtClean="0">
                <a:ln>
                  <a:noFill/>
                </a:ln>
                <a:solidFill>
                  <a:schemeClr val="bg1"/>
                </a:solidFill>
                <a:effectLst/>
                <a:uLnTx/>
                <a:uFillTx/>
                <a:latin typeface="Times New Roman" pitchFamily="18" charset="0"/>
                <a:ea typeface="+mn-ea"/>
                <a:cs typeface="Times New Roman"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3200" b="1" i="0" u="none" strike="noStrike" kern="1200" cap="none" spc="0" normalizeH="0" baseline="0" noProof="0" dirty="0" smtClean="0">
              <a:ln>
                <a:noFill/>
              </a:ln>
              <a:solidFill>
                <a:schemeClr val="bg1"/>
              </a:solidFill>
              <a:effectLst/>
              <a:uLnTx/>
              <a:uFillTx/>
              <a:latin typeface="Times New Roman" pitchFamily="18" charset="0"/>
              <a:ea typeface="+mn-ea"/>
              <a:cs typeface="Times New Roman" pitchFamily="18" charset="0"/>
            </a:endParaRPr>
          </a:p>
        </p:txBody>
      </p:sp>
      <p:sp>
        <p:nvSpPr>
          <p:cNvPr id="12" name="Rectangle 11"/>
          <p:cNvSpPr/>
          <p:nvPr/>
        </p:nvSpPr>
        <p:spPr>
          <a:xfrm>
            <a:off x="1066800" y="5791200"/>
            <a:ext cx="7467600" cy="369332"/>
          </a:xfrm>
          <a:prstGeom prst="rect">
            <a:avLst/>
          </a:prstGeom>
        </p:spPr>
        <p:txBody>
          <a:bodyPr wrap="square">
            <a:spAutoFit/>
          </a:bodyPr>
          <a:lstStyle/>
          <a:p>
            <a:r>
              <a:rPr lang="en-US" dirty="0">
                <a:latin typeface="Times New Roman" pitchFamily="18" charset="0"/>
                <a:cs typeface="Times New Roman" pitchFamily="18" charset="0"/>
              </a:rPr>
              <a:t>DFD for creating account for Resident and Registration.</a:t>
            </a:r>
          </a:p>
        </p:txBody>
      </p:sp>
    </p:spTree>
  </p:cSld>
  <p:clrMapOvr>
    <a:masterClrMapping/>
  </p:clrMapOvr>
  <p:transition>
    <p:split orient="vert" dir="in"/>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style>
          <a:lnRef idx="1">
            <a:schemeClr val="accent5"/>
          </a:lnRef>
          <a:fillRef idx="2">
            <a:schemeClr val="accent5"/>
          </a:fillRef>
          <a:effectRef idx="1">
            <a:schemeClr val="accent5"/>
          </a:effectRef>
          <a:fontRef idx="minor">
            <a:schemeClr val="dk1"/>
          </a:fontRef>
        </p:style>
        <p:txBody>
          <a:bodyPr>
            <a:normAutofit/>
          </a:bodyPr>
          <a:lstStyle/>
          <a:p>
            <a:pPr algn="ctr"/>
            <a:r>
              <a:rPr lang="en-US" sz="4000" b="1" dirty="0">
                <a:latin typeface="Times New Roman" pitchFamily="18" charset="0"/>
                <a:cs typeface="Times New Roman" pitchFamily="18" charset="0"/>
              </a:rPr>
              <a:t>Entity Relationship (ER) </a:t>
            </a:r>
            <a:r>
              <a:rPr lang="en-US" sz="4000" b="1" dirty="0" smtClean="0">
                <a:latin typeface="Times New Roman" pitchFamily="18" charset="0"/>
                <a:cs typeface="Times New Roman" pitchFamily="18" charset="0"/>
              </a:rPr>
              <a:t>Model</a:t>
            </a:r>
            <a:endParaRPr lang="en-US" sz="4000"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1600200"/>
            <a:ext cx="8229600" cy="4724400"/>
          </a:xfrm>
        </p:spPr>
        <p:txBody>
          <a:bodyPr>
            <a:normAutofit fontScale="70000" lnSpcReduction="20000"/>
          </a:bodyPr>
          <a:lstStyle/>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ER </a:t>
            </a:r>
            <a:r>
              <a:rPr lang="en-US" dirty="0">
                <a:latin typeface="Times New Roman" pitchFamily="18" charset="0"/>
                <a:cs typeface="Times New Roman" pitchFamily="18" charset="0"/>
              </a:rPr>
              <a:t>diagram for Resident Management System</a:t>
            </a:r>
          </a:p>
        </p:txBody>
      </p:sp>
      <p:pic>
        <p:nvPicPr>
          <p:cNvPr id="8" name="Picture 7" descr="C:\Users\123\Desktop\project\proposal\erl.JPG"/>
          <p:cNvPicPr/>
          <p:nvPr/>
        </p:nvPicPr>
        <p:blipFill>
          <a:blip r:embed="rId2" cstate="print"/>
          <a:srcRect/>
          <a:stretch>
            <a:fillRect/>
          </a:stretch>
        </p:blipFill>
        <p:spPr bwMode="auto">
          <a:xfrm>
            <a:off x="533400" y="1295400"/>
            <a:ext cx="7848600" cy="4343400"/>
          </a:xfrm>
          <a:prstGeom prst="rect">
            <a:avLst/>
          </a:prstGeom>
          <a:noFill/>
          <a:ln w="9525">
            <a:noFill/>
            <a:miter lim="800000"/>
            <a:headEnd/>
            <a:tailEnd/>
          </a:ln>
        </p:spPr>
      </p:pic>
      <p:sp>
        <p:nvSpPr>
          <p:cNvPr id="9" name="Date Placeholder 9"/>
          <p:cNvSpPr txBox="1">
            <a:spLocks/>
          </p:cNvSpPr>
          <p:nvPr/>
        </p:nvSpPr>
        <p:spPr>
          <a:xfrm>
            <a:off x="0" y="6356350"/>
            <a:ext cx="2362200" cy="50165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0070C0"/>
                </a:solidFill>
                <a:effectLst/>
                <a:uLnTx/>
                <a:uFillTx/>
                <a:latin typeface="Elephant" pitchFamily="18" charset="0"/>
                <a:ea typeface="+mn-ea"/>
                <a:cs typeface="+mn-cs"/>
              </a:rPr>
              <a:t>6/24/2019</a:t>
            </a:r>
          </a:p>
        </p:txBody>
      </p:sp>
      <p:sp>
        <p:nvSpPr>
          <p:cNvPr id="10" name="Footer Placeholder 11"/>
          <p:cNvSpPr txBox="1">
            <a:spLocks/>
          </p:cNvSpPr>
          <p:nvPr/>
        </p:nvSpPr>
        <p:spPr>
          <a:xfrm>
            <a:off x="3429000" y="6356350"/>
            <a:ext cx="3657600" cy="501650"/>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chemeClr val="tx2">
                    <a:lumMod val="50000"/>
                  </a:schemeClr>
                </a:solidFill>
                <a:effectLst/>
                <a:uLnTx/>
                <a:uFillTx/>
                <a:latin typeface="Modern No. 20" pitchFamily="18" charset="0"/>
                <a:ea typeface="+mn-ea"/>
                <a:cs typeface="Times New Roman" pitchFamily="18" charset="0"/>
              </a:rPr>
              <a:t>RMS for </a:t>
            </a:r>
            <a:r>
              <a:rPr kumimoji="0" lang="en-US" sz="2000" b="1" i="0" u="none" strike="noStrike" kern="1200" cap="none" spc="0" normalizeH="0" baseline="0" noProof="0" dirty="0" err="1" smtClean="0">
                <a:ln>
                  <a:noFill/>
                </a:ln>
                <a:solidFill>
                  <a:schemeClr val="tx2">
                    <a:lumMod val="50000"/>
                  </a:schemeClr>
                </a:solidFill>
                <a:effectLst/>
                <a:uLnTx/>
                <a:uFillTx/>
                <a:latin typeface="Modern No. 20" pitchFamily="18" charset="0"/>
                <a:ea typeface="+mn-ea"/>
                <a:cs typeface="Times New Roman" pitchFamily="18" charset="0"/>
              </a:rPr>
              <a:t>Baha</a:t>
            </a:r>
            <a:r>
              <a:rPr kumimoji="0" lang="en-US" sz="2000" b="1" i="0" u="none" strike="noStrike" kern="1200" cap="none" spc="0" normalizeH="0" baseline="0" noProof="0" dirty="0" smtClean="0">
                <a:ln>
                  <a:noFill/>
                </a:ln>
                <a:solidFill>
                  <a:schemeClr val="tx2">
                    <a:lumMod val="50000"/>
                  </a:schemeClr>
                </a:solidFill>
                <a:effectLst/>
                <a:uLnTx/>
                <a:uFillTx/>
                <a:latin typeface="Modern No. 20" pitchFamily="18" charset="0"/>
                <a:ea typeface="+mn-ea"/>
                <a:cs typeface="Times New Roman" pitchFamily="18" charset="0"/>
              </a:rPr>
              <a:t> </a:t>
            </a:r>
            <a:r>
              <a:rPr kumimoji="0" lang="en-US" sz="2000" b="1" i="0" u="none" strike="noStrike" kern="1200" cap="none" spc="0" normalizeH="0" baseline="0" noProof="0" dirty="0" err="1" smtClean="0">
                <a:ln>
                  <a:noFill/>
                </a:ln>
                <a:solidFill>
                  <a:schemeClr val="tx2">
                    <a:lumMod val="50000"/>
                  </a:schemeClr>
                </a:solidFill>
                <a:effectLst/>
                <a:uLnTx/>
                <a:uFillTx/>
                <a:latin typeface="Modern No. 20" pitchFamily="18" charset="0"/>
                <a:ea typeface="+mn-ea"/>
                <a:cs typeface="Times New Roman" pitchFamily="18" charset="0"/>
              </a:rPr>
              <a:t>Fiftu</a:t>
            </a:r>
            <a:r>
              <a:rPr kumimoji="0" lang="en-US" sz="2000" b="1" i="0" u="none" strike="noStrike" kern="1200" cap="none" spc="0" normalizeH="0" baseline="0" noProof="0" dirty="0" smtClean="0">
                <a:ln>
                  <a:noFill/>
                </a:ln>
                <a:solidFill>
                  <a:schemeClr val="tx2">
                    <a:lumMod val="50000"/>
                  </a:schemeClr>
                </a:solidFill>
                <a:effectLst/>
                <a:uLnTx/>
                <a:uFillTx/>
                <a:latin typeface="Modern No. 20" pitchFamily="18" charset="0"/>
                <a:ea typeface="+mn-ea"/>
                <a:cs typeface="Times New Roman" pitchFamily="18" charset="0"/>
              </a:rPr>
              <a:t> </a:t>
            </a:r>
            <a:r>
              <a:rPr kumimoji="0" lang="en-US" sz="2000" b="1" i="0" u="none" strike="noStrike" kern="1200" cap="none" spc="0" normalizeH="0" baseline="0" noProof="0" dirty="0" err="1" smtClean="0">
                <a:ln>
                  <a:noFill/>
                </a:ln>
                <a:solidFill>
                  <a:schemeClr val="tx2">
                    <a:lumMod val="50000"/>
                  </a:schemeClr>
                </a:solidFill>
                <a:effectLst/>
                <a:uLnTx/>
                <a:uFillTx/>
                <a:latin typeface="Modern No. 20" pitchFamily="18" charset="0"/>
                <a:ea typeface="+mn-ea"/>
                <a:cs typeface="Times New Roman" pitchFamily="18" charset="0"/>
              </a:rPr>
              <a:t>Kebele</a:t>
            </a:r>
            <a:r>
              <a:rPr kumimoji="0" lang="en-US" sz="2000" b="1" i="0" u="none" strike="noStrike" kern="1200" cap="none" spc="0" normalizeH="0" baseline="0" noProof="0" dirty="0" smtClean="0">
                <a:ln>
                  <a:noFill/>
                </a:ln>
                <a:solidFill>
                  <a:schemeClr val="tx2">
                    <a:lumMod val="50000"/>
                  </a:schemeClr>
                </a:solidFill>
                <a:effectLst/>
                <a:uLnTx/>
                <a:uFillTx/>
                <a:latin typeface="Modern No. 20" pitchFamily="18" charset="0"/>
                <a:ea typeface="+mn-ea"/>
                <a:cs typeface="Times New Roman" pitchFamily="18" charset="0"/>
              </a:rPr>
              <a:t> </a:t>
            </a:r>
          </a:p>
        </p:txBody>
      </p:sp>
      <p:sp>
        <p:nvSpPr>
          <p:cNvPr id="11" name="Slide Number Placeholder 10"/>
          <p:cNvSpPr txBox="1">
            <a:spLocks/>
          </p:cNvSpPr>
          <p:nvPr/>
        </p:nvSpPr>
        <p:spPr>
          <a:xfrm>
            <a:off x="8382000" y="6356351"/>
            <a:ext cx="762000" cy="501649"/>
          </a:xfrm>
          <a:prstGeom prst="rect">
            <a:avLst/>
          </a:prstGeom>
        </p:spPr>
        <p:style>
          <a:lnRef idx="1">
            <a:schemeClr val="dk1"/>
          </a:lnRef>
          <a:fillRef idx="3">
            <a:schemeClr val="dk1"/>
          </a:fillRef>
          <a:effectRef idx="2">
            <a:schemeClr val="dk1"/>
          </a:effectRef>
          <a:fontRef idx="minor">
            <a:schemeClr val="lt1"/>
          </a:fontRef>
        </p:style>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545EDA5F-A338-439B-96E1-6A6DCFF4E8F0}" type="slidenum">
              <a:rPr kumimoji="0" lang="en-US" sz="3200" b="1" i="0" u="none" strike="noStrike" kern="1200" cap="none" spc="0" normalizeH="0" baseline="0" noProof="0" smtClean="0">
                <a:ln>
                  <a:noFill/>
                </a:ln>
                <a:solidFill>
                  <a:schemeClr val="bg1"/>
                </a:solidFill>
                <a:effectLst/>
                <a:uLnTx/>
                <a:uFillTx/>
                <a:latin typeface="Times New Roman" pitchFamily="18" charset="0"/>
                <a:ea typeface="+mn-ea"/>
                <a:cs typeface="Times New Roman"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3200" b="1" i="0" u="none" strike="noStrike" kern="1200" cap="none" spc="0" normalizeH="0" baseline="0" noProof="0" dirty="0" smtClean="0">
              <a:ln>
                <a:noFill/>
              </a:ln>
              <a:solidFill>
                <a:schemeClr val="bg1"/>
              </a:solidFill>
              <a:effectLst/>
              <a:uLnTx/>
              <a:uFillTx/>
              <a:latin typeface="Times New Roman" pitchFamily="18" charset="0"/>
              <a:ea typeface="+mn-ea"/>
              <a:cs typeface="Times New Roman" pitchFamily="18" charset="0"/>
            </a:endParaRPr>
          </a:p>
        </p:txBody>
      </p:sp>
    </p:spTree>
  </p:cSld>
  <p:clrMapOvr>
    <a:masterClrMapping/>
  </p:clrMapOvr>
  <p:transition>
    <p:split orient="vert" dir="in"/>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44562"/>
          </a:xfrm>
        </p:spPr>
        <p:style>
          <a:lnRef idx="1">
            <a:schemeClr val="accent6"/>
          </a:lnRef>
          <a:fillRef idx="2">
            <a:schemeClr val="accent6"/>
          </a:fillRef>
          <a:effectRef idx="1">
            <a:schemeClr val="accent6"/>
          </a:effectRef>
          <a:fontRef idx="minor">
            <a:schemeClr val="dk1"/>
          </a:fontRef>
        </p:style>
        <p:txBody>
          <a:bodyPr>
            <a:normAutofit/>
          </a:bodyPr>
          <a:lstStyle/>
          <a:p>
            <a:pPr algn="ctr"/>
            <a:r>
              <a:rPr lang="en-US" sz="4000" b="1" dirty="0" smtClean="0">
                <a:latin typeface="Elephant" pitchFamily="18" charset="0"/>
              </a:rPr>
              <a:t>Implementation</a:t>
            </a:r>
            <a:endParaRPr lang="en-US" sz="4000" dirty="0">
              <a:latin typeface="Elephant" pitchFamily="18" charset="0"/>
            </a:endParaRPr>
          </a:p>
        </p:txBody>
      </p:sp>
      <p:sp>
        <p:nvSpPr>
          <p:cNvPr id="3" name="Content Placeholder 2"/>
          <p:cNvSpPr>
            <a:spLocks noGrp="1"/>
          </p:cNvSpPr>
          <p:nvPr>
            <p:ph sz="quarter" idx="1"/>
          </p:nvPr>
        </p:nvSpPr>
        <p:spPr>
          <a:xfrm>
            <a:off x="228600" y="1066800"/>
            <a:ext cx="8915400" cy="4830763"/>
          </a:xfrm>
        </p:spPr>
        <p:txBody>
          <a:bodyPr>
            <a:normAutofit/>
          </a:bodyPr>
          <a:lstStyle/>
          <a:p>
            <a:pPr>
              <a:buNone/>
            </a:pPr>
            <a:r>
              <a:rPr lang="en-US" sz="2600" dirty="0" smtClean="0">
                <a:latin typeface="Times New Roman" pitchFamily="18" charset="0"/>
                <a:cs typeface="Times New Roman" pitchFamily="18" charset="0"/>
              </a:rPr>
              <a:t>   The </a:t>
            </a:r>
            <a:r>
              <a:rPr lang="en-US" sz="2600" dirty="0">
                <a:latin typeface="Times New Roman" pitchFamily="18" charset="0"/>
                <a:cs typeface="Times New Roman" pitchFamily="18" charset="0"/>
              </a:rPr>
              <a:t>objective of Systems Implementation phase is to convert the final physical system </a:t>
            </a:r>
            <a:r>
              <a:rPr lang="en-US" sz="2600" dirty="0" smtClean="0">
                <a:latin typeface="Times New Roman" pitchFamily="18" charset="0"/>
                <a:cs typeface="Times New Roman" pitchFamily="18" charset="0"/>
              </a:rPr>
              <a:t>specifications </a:t>
            </a:r>
            <a:r>
              <a:rPr lang="en-US" sz="2600" dirty="0">
                <a:latin typeface="Times New Roman" pitchFamily="18" charset="0"/>
                <a:cs typeface="Times New Roman" pitchFamily="18" charset="0"/>
              </a:rPr>
              <a:t>into working and reliable software and </a:t>
            </a:r>
            <a:r>
              <a:rPr lang="en-US" sz="2600" dirty="0" smtClean="0">
                <a:latin typeface="Times New Roman" pitchFamily="18" charset="0"/>
                <a:cs typeface="Times New Roman" pitchFamily="18" charset="0"/>
              </a:rPr>
              <a:t>hardware</a:t>
            </a:r>
            <a:r>
              <a:rPr lang="en-US" sz="2600" dirty="0">
                <a:latin typeface="Times New Roman" pitchFamily="18" charset="0"/>
                <a:cs typeface="Times New Roman" pitchFamily="18" charset="0"/>
              </a:rPr>
              <a:t>.</a:t>
            </a:r>
            <a:endParaRPr lang="en-US" sz="2600" dirty="0" smtClean="0">
              <a:latin typeface="Times New Roman" pitchFamily="18" charset="0"/>
              <a:cs typeface="Times New Roman" pitchFamily="18" charset="0"/>
            </a:endParaRPr>
          </a:p>
          <a:p>
            <a:pPr>
              <a:buNone/>
            </a:pPr>
            <a:r>
              <a:rPr lang="en-US" sz="2600" b="1" dirty="0" smtClean="0">
                <a:latin typeface="Times New Roman" pitchFamily="18" charset="0"/>
                <a:cs typeface="Times New Roman" pitchFamily="18" charset="0"/>
              </a:rPr>
              <a:t>    Hardware </a:t>
            </a:r>
            <a:r>
              <a:rPr lang="en-US" sz="2600" b="1" dirty="0">
                <a:latin typeface="Times New Roman" pitchFamily="18" charset="0"/>
                <a:cs typeface="Times New Roman" pitchFamily="18" charset="0"/>
              </a:rPr>
              <a:t>and software acquisitions for Implementation</a:t>
            </a:r>
          </a:p>
          <a:p>
            <a:pPr>
              <a:buNone/>
            </a:pPr>
            <a:r>
              <a:rPr lang="en-US" sz="2600" dirty="0">
                <a:latin typeface="Times New Roman" pitchFamily="18" charset="0"/>
                <a:cs typeface="Times New Roman" pitchFamily="18" charset="0"/>
              </a:rPr>
              <a:t>For this project implementation, the following hardware and Software’s are used</a:t>
            </a:r>
            <a:r>
              <a:rPr lang="en-US" sz="2600" dirty="0" smtClean="0">
                <a:latin typeface="Times New Roman" pitchFamily="18" charset="0"/>
                <a:cs typeface="Times New Roman" pitchFamily="18" charset="0"/>
              </a:rPr>
              <a:t>.</a:t>
            </a:r>
            <a:endParaRPr lang="en-US" sz="2600" dirty="0">
              <a:latin typeface="Times New Roman" pitchFamily="18" charset="0"/>
              <a:cs typeface="Times New Roman" pitchFamily="18" charset="0"/>
            </a:endParaRPr>
          </a:p>
          <a:p>
            <a:r>
              <a:rPr lang="en-US" sz="2600" dirty="0">
                <a:latin typeface="Times New Roman" pitchFamily="18" charset="0"/>
                <a:cs typeface="Times New Roman" pitchFamily="18" charset="0"/>
              </a:rPr>
              <a:t>Hardware</a:t>
            </a:r>
            <a:r>
              <a:rPr lang="en-US" sz="2600" dirty="0" smtClean="0">
                <a:latin typeface="Times New Roman" pitchFamily="18" charset="0"/>
                <a:cs typeface="Times New Roman" pitchFamily="18" charset="0"/>
              </a:rPr>
              <a:t>:-Printer</a:t>
            </a:r>
            <a:r>
              <a:rPr lang="en-US" sz="2600" dirty="0">
                <a:latin typeface="Times New Roman" pitchFamily="18" charset="0"/>
                <a:cs typeface="Times New Roman" pitchFamily="18" charset="0"/>
              </a:rPr>
              <a:t>: For printing </a:t>
            </a:r>
            <a:r>
              <a:rPr lang="en-US" sz="2600" dirty="0" smtClean="0">
                <a:latin typeface="Times New Roman" pitchFamily="18" charset="0"/>
                <a:cs typeface="Times New Roman" pitchFamily="18" charset="0"/>
              </a:rPr>
              <a:t>Documentation, Computers, Flash </a:t>
            </a:r>
            <a:r>
              <a:rPr lang="en-US" sz="2600" dirty="0">
                <a:latin typeface="Times New Roman" pitchFamily="18" charset="0"/>
                <a:cs typeface="Times New Roman" pitchFamily="18" charset="0"/>
              </a:rPr>
              <a:t>Disk(4 </a:t>
            </a:r>
            <a:r>
              <a:rPr lang="en-US" sz="2600" dirty="0" smtClean="0">
                <a:latin typeface="Times New Roman" pitchFamily="18" charset="0"/>
                <a:cs typeface="Times New Roman" pitchFamily="18" charset="0"/>
              </a:rPr>
              <a:t>GB), RG </a:t>
            </a:r>
            <a:r>
              <a:rPr lang="en-US" sz="2600" dirty="0">
                <a:latin typeface="Times New Roman" pitchFamily="18" charset="0"/>
                <a:cs typeface="Times New Roman" pitchFamily="18" charset="0"/>
              </a:rPr>
              <a:t>45 </a:t>
            </a:r>
            <a:r>
              <a:rPr lang="en-US" sz="2600" dirty="0" smtClean="0">
                <a:latin typeface="Times New Roman" pitchFamily="18" charset="0"/>
                <a:cs typeface="Times New Roman" pitchFamily="18" charset="0"/>
              </a:rPr>
              <a:t>cable.</a:t>
            </a:r>
            <a:endParaRPr lang="en-US" sz="2600" dirty="0">
              <a:latin typeface="Times New Roman" pitchFamily="18" charset="0"/>
              <a:cs typeface="Times New Roman" pitchFamily="18" charset="0"/>
            </a:endParaRPr>
          </a:p>
          <a:p>
            <a:r>
              <a:rPr lang="en-US" sz="2600" dirty="0">
                <a:latin typeface="Times New Roman" pitchFamily="18" charset="0"/>
                <a:cs typeface="Times New Roman" pitchFamily="18" charset="0"/>
              </a:rPr>
              <a:t>Software</a:t>
            </a:r>
            <a:r>
              <a:rPr lang="en-US" sz="2600" dirty="0" smtClean="0">
                <a:latin typeface="Times New Roman" pitchFamily="18" charset="0"/>
                <a:cs typeface="Times New Roman" pitchFamily="18" charset="0"/>
              </a:rPr>
              <a:t>:-</a:t>
            </a:r>
            <a:r>
              <a:rPr lang="en-GB" sz="2600" dirty="0" smtClean="0">
                <a:latin typeface="Times New Roman" pitchFamily="18" charset="0"/>
                <a:cs typeface="Times New Roman" pitchFamily="18" charset="0"/>
              </a:rPr>
              <a:t>Microsoft </a:t>
            </a:r>
            <a:r>
              <a:rPr lang="en-GB" sz="2600" dirty="0">
                <a:latin typeface="Times New Roman" pitchFamily="18" charset="0"/>
                <a:cs typeface="Times New Roman" pitchFamily="18" charset="0"/>
              </a:rPr>
              <a:t>SQL server </a:t>
            </a:r>
            <a:r>
              <a:rPr lang="en-GB" sz="2600" dirty="0" smtClean="0">
                <a:latin typeface="Times New Roman" pitchFamily="18" charset="0"/>
                <a:cs typeface="Times New Roman" pitchFamily="18" charset="0"/>
              </a:rPr>
              <a:t>2005</a:t>
            </a:r>
            <a:r>
              <a:rPr lang="en-US" sz="2600" dirty="0" smtClean="0">
                <a:latin typeface="Times New Roman" pitchFamily="18" charset="0"/>
                <a:cs typeface="Times New Roman" pitchFamily="18" charset="0"/>
              </a:rPr>
              <a:t>, Microsoft  office2007, Macromedia Dreamweaver, </a:t>
            </a:r>
            <a:r>
              <a:rPr lang="en-US" sz="2600" dirty="0" err="1" smtClean="0">
                <a:latin typeface="Times New Roman" pitchFamily="18" charset="0"/>
                <a:cs typeface="Times New Roman" pitchFamily="18" charset="0"/>
              </a:rPr>
              <a:t>Xampp</a:t>
            </a:r>
            <a:r>
              <a:rPr lang="en-US" sz="2600" dirty="0" smtClean="0">
                <a:latin typeface="Times New Roman" pitchFamily="18" charset="0"/>
                <a:cs typeface="Times New Roman" pitchFamily="18" charset="0"/>
              </a:rPr>
              <a:t> server, Firefox browser, Adobe </a:t>
            </a:r>
            <a:r>
              <a:rPr lang="en-US" sz="2600" dirty="0">
                <a:latin typeface="Times New Roman" pitchFamily="18" charset="0"/>
                <a:cs typeface="Times New Roman" pitchFamily="18" charset="0"/>
              </a:rPr>
              <a:t>photo </a:t>
            </a:r>
            <a:r>
              <a:rPr lang="en-US" sz="2600" dirty="0" smtClean="0">
                <a:latin typeface="Times New Roman" pitchFamily="18" charset="0"/>
                <a:cs typeface="Times New Roman" pitchFamily="18" charset="0"/>
              </a:rPr>
              <a:t>shop, WordPad.</a:t>
            </a:r>
            <a:endParaRPr lang="en-US" sz="2600" dirty="0">
              <a:latin typeface="Times New Roman" pitchFamily="18" charset="0"/>
              <a:cs typeface="Times New Roman" pitchFamily="18" charset="0"/>
            </a:endParaRPr>
          </a:p>
          <a:p>
            <a:endParaRPr lang="en-US" dirty="0"/>
          </a:p>
        </p:txBody>
      </p:sp>
      <p:sp>
        <p:nvSpPr>
          <p:cNvPr id="7" name="Slide Number Placeholder 10"/>
          <p:cNvSpPr txBox="1">
            <a:spLocks/>
          </p:cNvSpPr>
          <p:nvPr/>
        </p:nvSpPr>
        <p:spPr>
          <a:xfrm>
            <a:off x="8382000" y="6356351"/>
            <a:ext cx="762000" cy="501649"/>
          </a:xfrm>
          <a:prstGeom prst="rect">
            <a:avLst/>
          </a:prstGeom>
        </p:spPr>
        <p:style>
          <a:lnRef idx="1">
            <a:schemeClr val="dk1"/>
          </a:lnRef>
          <a:fillRef idx="3">
            <a:schemeClr val="dk1"/>
          </a:fillRef>
          <a:effectRef idx="2">
            <a:schemeClr val="dk1"/>
          </a:effectRef>
          <a:fontRef idx="minor">
            <a:schemeClr val="lt1"/>
          </a:fontRef>
        </p:style>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545EDA5F-A338-439B-96E1-6A6DCFF4E8F0}" type="slidenum">
              <a:rPr kumimoji="0" lang="en-US" sz="3200" b="1" i="0" u="none" strike="noStrike" kern="1200" cap="none" spc="0" normalizeH="0" baseline="0" noProof="0" smtClean="0">
                <a:ln>
                  <a:noFill/>
                </a:ln>
                <a:solidFill>
                  <a:schemeClr val="bg1"/>
                </a:solidFill>
                <a:effectLst/>
                <a:uLnTx/>
                <a:uFillTx/>
                <a:latin typeface="Times New Roman" pitchFamily="18" charset="0"/>
                <a:ea typeface="+mn-ea"/>
                <a:cs typeface="Times New Roman"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3200" b="1" i="0" u="none" strike="noStrike" kern="1200" cap="none" spc="0" normalizeH="0" baseline="0" noProof="0" dirty="0" smtClean="0">
              <a:ln>
                <a:noFill/>
              </a:ln>
              <a:solidFill>
                <a:schemeClr val="bg1"/>
              </a:solidFill>
              <a:effectLst/>
              <a:uLnTx/>
              <a:uFillTx/>
              <a:latin typeface="Times New Roman" pitchFamily="18" charset="0"/>
              <a:ea typeface="+mn-ea"/>
              <a:cs typeface="Times New Roman" pitchFamily="18" charset="0"/>
            </a:endParaRPr>
          </a:p>
        </p:txBody>
      </p:sp>
      <p:sp>
        <p:nvSpPr>
          <p:cNvPr id="8" name="Footer Placeholder 11"/>
          <p:cNvSpPr txBox="1">
            <a:spLocks/>
          </p:cNvSpPr>
          <p:nvPr/>
        </p:nvSpPr>
        <p:spPr>
          <a:xfrm>
            <a:off x="3429000" y="6356350"/>
            <a:ext cx="3657600" cy="501650"/>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chemeClr val="tx2">
                    <a:lumMod val="50000"/>
                  </a:schemeClr>
                </a:solidFill>
                <a:effectLst/>
                <a:uLnTx/>
                <a:uFillTx/>
                <a:latin typeface="Modern No. 20" pitchFamily="18" charset="0"/>
                <a:ea typeface="+mn-ea"/>
                <a:cs typeface="Times New Roman" pitchFamily="18" charset="0"/>
              </a:rPr>
              <a:t>RMS for </a:t>
            </a:r>
            <a:r>
              <a:rPr kumimoji="0" lang="en-US" sz="2000" b="1" i="0" u="none" strike="noStrike" kern="1200" cap="none" spc="0" normalizeH="0" baseline="0" noProof="0" dirty="0" err="1" smtClean="0">
                <a:ln>
                  <a:noFill/>
                </a:ln>
                <a:solidFill>
                  <a:schemeClr val="tx2">
                    <a:lumMod val="50000"/>
                  </a:schemeClr>
                </a:solidFill>
                <a:effectLst/>
                <a:uLnTx/>
                <a:uFillTx/>
                <a:latin typeface="Modern No. 20" pitchFamily="18" charset="0"/>
                <a:ea typeface="+mn-ea"/>
                <a:cs typeface="Times New Roman" pitchFamily="18" charset="0"/>
              </a:rPr>
              <a:t>Baha</a:t>
            </a:r>
            <a:r>
              <a:rPr kumimoji="0" lang="en-US" sz="2000" b="1" i="0" u="none" strike="noStrike" kern="1200" cap="none" spc="0" normalizeH="0" baseline="0" noProof="0" dirty="0" smtClean="0">
                <a:ln>
                  <a:noFill/>
                </a:ln>
                <a:solidFill>
                  <a:schemeClr val="tx2">
                    <a:lumMod val="50000"/>
                  </a:schemeClr>
                </a:solidFill>
                <a:effectLst/>
                <a:uLnTx/>
                <a:uFillTx/>
                <a:latin typeface="Modern No. 20" pitchFamily="18" charset="0"/>
                <a:ea typeface="+mn-ea"/>
                <a:cs typeface="Times New Roman" pitchFamily="18" charset="0"/>
              </a:rPr>
              <a:t> </a:t>
            </a:r>
            <a:r>
              <a:rPr kumimoji="0" lang="en-US" sz="2000" b="1" i="0" u="none" strike="noStrike" kern="1200" cap="none" spc="0" normalizeH="0" baseline="0" noProof="0" dirty="0" err="1" smtClean="0">
                <a:ln>
                  <a:noFill/>
                </a:ln>
                <a:solidFill>
                  <a:schemeClr val="tx2">
                    <a:lumMod val="50000"/>
                  </a:schemeClr>
                </a:solidFill>
                <a:effectLst/>
                <a:uLnTx/>
                <a:uFillTx/>
                <a:latin typeface="Modern No. 20" pitchFamily="18" charset="0"/>
                <a:ea typeface="+mn-ea"/>
                <a:cs typeface="Times New Roman" pitchFamily="18" charset="0"/>
              </a:rPr>
              <a:t>Fiftu</a:t>
            </a:r>
            <a:r>
              <a:rPr kumimoji="0" lang="en-US" sz="2000" b="1" i="0" u="none" strike="noStrike" kern="1200" cap="none" spc="0" normalizeH="0" baseline="0" noProof="0" dirty="0" smtClean="0">
                <a:ln>
                  <a:noFill/>
                </a:ln>
                <a:solidFill>
                  <a:schemeClr val="tx2">
                    <a:lumMod val="50000"/>
                  </a:schemeClr>
                </a:solidFill>
                <a:effectLst/>
                <a:uLnTx/>
                <a:uFillTx/>
                <a:latin typeface="Modern No. 20" pitchFamily="18" charset="0"/>
                <a:ea typeface="+mn-ea"/>
                <a:cs typeface="Times New Roman" pitchFamily="18" charset="0"/>
              </a:rPr>
              <a:t> </a:t>
            </a:r>
            <a:r>
              <a:rPr kumimoji="0" lang="en-US" sz="2000" b="1" i="0" u="none" strike="noStrike" kern="1200" cap="none" spc="0" normalizeH="0" baseline="0" noProof="0" dirty="0" err="1" smtClean="0">
                <a:ln>
                  <a:noFill/>
                </a:ln>
                <a:solidFill>
                  <a:schemeClr val="tx2">
                    <a:lumMod val="50000"/>
                  </a:schemeClr>
                </a:solidFill>
                <a:effectLst/>
                <a:uLnTx/>
                <a:uFillTx/>
                <a:latin typeface="Modern No. 20" pitchFamily="18" charset="0"/>
                <a:ea typeface="+mn-ea"/>
                <a:cs typeface="Times New Roman" pitchFamily="18" charset="0"/>
              </a:rPr>
              <a:t>Kebele</a:t>
            </a:r>
            <a:r>
              <a:rPr kumimoji="0" lang="en-US" sz="2000" b="1" i="0" u="none" strike="noStrike" kern="1200" cap="none" spc="0" normalizeH="0" baseline="0" noProof="0" dirty="0" smtClean="0">
                <a:ln>
                  <a:noFill/>
                </a:ln>
                <a:solidFill>
                  <a:schemeClr val="tx2">
                    <a:lumMod val="50000"/>
                  </a:schemeClr>
                </a:solidFill>
                <a:effectLst/>
                <a:uLnTx/>
                <a:uFillTx/>
                <a:latin typeface="Modern No. 20" pitchFamily="18" charset="0"/>
                <a:ea typeface="+mn-ea"/>
                <a:cs typeface="Times New Roman" pitchFamily="18" charset="0"/>
              </a:rPr>
              <a:t> </a:t>
            </a:r>
          </a:p>
        </p:txBody>
      </p:sp>
      <p:sp>
        <p:nvSpPr>
          <p:cNvPr id="9" name="Date Placeholder 9"/>
          <p:cNvSpPr txBox="1">
            <a:spLocks/>
          </p:cNvSpPr>
          <p:nvPr/>
        </p:nvSpPr>
        <p:spPr>
          <a:xfrm>
            <a:off x="0" y="6356350"/>
            <a:ext cx="2362200" cy="50165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0070C0"/>
                </a:solidFill>
                <a:effectLst/>
                <a:uLnTx/>
                <a:uFillTx/>
                <a:latin typeface="Elephant" pitchFamily="18" charset="0"/>
                <a:ea typeface="+mn-ea"/>
                <a:cs typeface="+mn-cs"/>
              </a:rPr>
              <a:t>6/24/2019</a:t>
            </a:r>
          </a:p>
        </p:txBody>
      </p:sp>
    </p:spTree>
  </p:cSld>
  <p:clrMapOvr>
    <a:masterClrMapping/>
  </p:clrMapOvr>
  <p:transition>
    <p:split orient="vert" dir="in"/>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style>
          <a:lnRef idx="1">
            <a:schemeClr val="accent6"/>
          </a:lnRef>
          <a:fillRef idx="2">
            <a:schemeClr val="accent6"/>
          </a:fillRef>
          <a:effectRef idx="1">
            <a:schemeClr val="accent6"/>
          </a:effectRef>
          <a:fontRef idx="minor">
            <a:schemeClr val="dk1"/>
          </a:fontRef>
        </p:style>
        <p:txBody>
          <a:bodyPr>
            <a:normAutofit/>
          </a:bodyPr>
          <a:lstStyle/>
          <a:p>
            <a:pPr algn="ctr"/>
            <a:r>
              <a:rPr lang="en-US" b="1" dirty="0" smtClean="0">
                <a:latin typeface="Times New Roman" pitchFamily="18" charset="0"/>
                <a:cs typeface="Times New Roman" pitchFamily="18" charset="0"/>
              </a:rPr>
              <a:t>Testing</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381000" y="1066800"/>
            <a:ext cx="8534400" cy="5059363"/>
          </a:xfrm>
        </p:spPr>
        <p:txBody>
          <a:bodyPr>
            <a:noAutofit/>
          </a:bodyPr>
          <a:lstStyle/>
          <a:p>
            <a:pPr>
              <a:buNone/>
            </a:pPr>
            <a:r>
              <a:rPr lang="en-US" sz="2400" dirty="0">
                <a:latin typeface="Times New Roman" pitchFamily="18" charset="0"/>
                <a:cs typeface="Times New Roman" pitchFamily="18" charset="0"/>
              </a:rPr>
              <a:t>The purpose of testing can be quality assurance, verification and validation, or reliability estimation</a:t>
            </a:r>
            <a:r>
              <a:rPr lang="en-US" sz="2400" dirty="0" smtClean="0">
                <a:latin typeface="Times New Roman" pitchFamily="18" charset="0"/>
                <a:cs typeface="Times New Roman" pitchFamily="18" charset="0"/>
              </a:rPr>
              <a:t>.</a:t>
            </a:r>
          </a:p>
          <a:p>
            <a:pPr>
              <a:buNone/>
            </a:pPr>
            <a:r>
              <a:rPr lang="en-US" sz="2400" b="1" dirty="0">
                <a:latin typeface="Times New Roman" pitchFamily="18" charset="0"/>
                <a:cs typeface="Times New Roman" pitchFamily="18" charset="0"/>
              </a:rPr>
              <a:t>Unit testing and </a:t>
            </a:r>
            <a:r>
              <a:rPr lang="en-US" sz="2400" b="1" dirty="0" smtClean="0">
                <a:latin typeface="Times New Roman" pitchFamily="18" charset="0"/>
                <a:cs typeface="Times New Roman" pitchFamily="18" charset="0"/>
              </a:rPr>
              <a:t>result: </a:t>
            </a:r>
            <a:r>
              <a:rPr lang="en-US" sz="2400" dirty="0">
                <a:latin typeface="Times New Roman" pitchFamily="18" charset="0"/>
                <a:cs typeface="Times New Roman" pitchFamily="18" charset="0"/>
              </a:rPr>
              <a:t>Every module of the System is separately tested. I.e. the team tests every module by applying some selection mechanism</a:t>
            </a:r>
            <a:r>
              <a:rPr lang="en-US" sz="2400" dirty="0" smtClean="0">
                <a:latin typeface="Times New Roman" pitchFamily="18" charset="0"/>
                <a:cs typeface="Times New Roman" pitchFamily="18" charset="0"/>
              </a:rPr>
              <a:t>.</a:t>
            </a:r>
          </a:p>
          <a:p>
            <a:pPr>
              <a:buNone/>
            </a:pPr>
            <a:r>
              <a:rPr lang="en-US" sz="2400" b="1" dirty="0">
                <a:latin typeface="Times New Roman" pitchFamily="18" charset="0"/>
                <a:cs typeface="Times New Roman" pitchFamily="18" charset="0"/>
              </a:rPr>
              <a:t>Integration </a:t>
            </a:r>
            <a:r>
              <a:rPr lang="en-US" sz="2400" b="1" dirty="0" smtClean="0">
                <a:latin typeface="Times New Roman" pitchFamily="18" charset="0"/>
                <a:cs typeface="Times New Roman" pitchFamily="18" charset="0"/>
              </a:rPr>
              <a:t>Testing: </a:t>
            </a:r>
            <a:r>
              <a:rPr lang="en-US" sz="2400" dirty="0">
                <a:latin typeface="Times New Roman" pitchFamily="18" charset="0"/>
                <a:cs typeface="Times New Roman" pitchFamily="18" charset="0"/>
              </a:rPr>
              <a:t>In this testing part, all the modules will be combined together and tested it for its fitness with each other and with the systems functionality</a:t>
            </a:r>
            <a:r>
              <a:rPr lang="en-US" sz="2400" dirty="0" smtClean="0">
                <a:latin typeface="Times New Roman" pitchFamily="18" charset="0"/>
                <a:cs typeface="Times New Roman" pitchFamily="18" charset="0"/>
              </a:rPr>
              <a:t>.</a:t>
            </a:r>
          </a:p>
          <a:p>
            <a:pPr marL="342900" lvl="3" indent="-342900">
              <a:buNone/>
            </a:pPr>
            <a:r>
              <a:rPr lang="en-US" sz="2400" b="1" dirty="0">
                <a:latin typeface="Times New Roman" pitchFamily="18" charset="0"/>
                <a:cs typeface="Times New Roman" pitchFamily="18" charset="0"/>
              </a:rPr>
              <a:t>Incremental Testing/Top down </a:t>
            </a:r>
            <a:r>
              <a:rPr lang="en-US" sz="2400" b="1" dirty="0" smtClean="0">
                <a:latin typeface="Times New Roman" pitchFamily="18" charset="0"/>
                <a:cs typeface="Times New Roman" pitchFamily="18" charset="0"/>
              </a:rPr>
              <a:t>testing: </a:t>
            </a:r>
            <a:r>
              <a:rPr lang="en-US" sz="2400" dirty="0">
                <a:latin typeface="Times New Roman" pitchFamily="18" charset="0"/>
                <a:cs typeface="Times New Roman" pitchFamily="18" charset="0"/>
              </a:rPr>
              <a:t>There are two primary modules that will need to be integrating. user interface module and the database module (back-end).  The two components, once integrated, </a:t>
            </a:r>
            <a:r>
              <a:rPr lang="en-US" sz="2400" dirty="0" smtClean="0">
                <a:latin typeface="Times New Roman" pitchFamily="18" charset="0"/>
                <a:cs typeface="Times New Roman" pitchFamily="18" charset="0"/>
              </a:rPr>
              <a:t>will </a:t>
            </a:r>
            <a:r>
              <a:rPr lang="en-US" sz="2400" dirty="0">
                <a:latin typeface="Times New Roman" pitchFamily="18" charset="0"/>
                <a:cs typeface="Times New Roman" pitchFamily="18" charset="0"/>
              </a:rPr>
              <a:t>form the complete system.</a:t>
            </a:r>
            <a:endParaRPr lang="en-US" sz="2400" b="1" dirty="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p:txBody>
      </p:sp>
      <p:sp>
        <p:nvSpPr>
          <p:cNvPr id="7" name="Date Placeholder 9"/>
          <p:cNvSpPr txBox="1">
            <a:spLocks/>
          </p:cNvSpPr>
          <p:nvPr/>
        </p:nvSpPr>
        <p:spPr>
          <a:xfrm>
            <a:off x="0" y="6356350"/>
            <a:ext cx="2362200" cy="50165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0070C0"/>
                </a:solidFill>
                <a:effectLst/>
                <a:uLnTx/>
                <a:uFillTx/>
                <a:latin typeface="Elephant" pitchFamily="18" charset="0"/>
                <a:ea typeface="+mn-ea"/>
                <a:cs typeface="+mn-cs"/>
              </a:rPr>
              <a:t>6/24/2019</a:t>
            </a:r>
          </a:p>
        </p:txBody>
      </p:sp>
      <p:sp>
        <p:nvSpPr>
          <p:cNvPr id="8" name="Footer Placeholder 11"/>
          <p:cNvSpPr txBox="1">
            <a:spLocks/>
          </p:cNvSpPr>
          <p:nvPr/>
        </p:nvSpPr>
        <p:spPr>
          <a:xfrm>
            <a:off x="3429000" y="6356350"/>
            <a:ext cx="3657600" cy="501650"/>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chemeClr val="tx2">
                    <a:lumMod val="50000"/>
                  </a:schemeClr>
                </a:solidFill>
                <a:effectLst/>
                <a:uLnTx/>
                <a:uFillTx/>
                <a:latin typeface="Modern No. 20" pitchFamily="18" charset="0"/>
                <a:ea typeface="+mn-ea"/>
                <a:cs typeface="Times New Roman" pitchFamily="18" charset="0"/>
              </a:rPr>
              <a:t>RMS for </a:t>
            </a:r>
            <a:r>
              <a:rPr kumimoji="0" lang="en-US" sz="2000" b="1" i="0" u="none" strike="noStrike" kern="1200" cap="none" spc="0" normalizeH="0" baseline="0" noProof="0" dirty="0" err="1" smtClean="0">
                <a:ln>
                  <a:noFill/>
                </a:ln>
                <a:solidFill>
                  <a:schemeClr val="tx2">
                    <a:lumMod val="50000"/>
                  </a:schemeClr>
                </a:solidFill>
                <a:effectLst/>
                <a:uLnTx/>
                <a:uFillTx/>
                <a:latin typeface="Modern No. 20" pitchFamily="18" charset="0"/>
                <a:ea typeface="+mn-ea"/>
                <a:cs typeface="Times New Roman" pitchFamily="18" charset="0"/>
              </a:rPr>
              <a:t>Baha</a:t>
            </a:r>
            <a:r>
              <a:rPr kumimoji="0" lang="en-US" sz="2000" b="1" i="0" u="none" strike="noStrike" kern="1200" cap="none" spc="0" normalizeH="0" baseline="0" noProof="0" dirty="0" smtClean="0">
                <a:ln>
                  <a:noFill/>
                </a:ln>
                <a:solidFill>
                  <a:schemeClr val="tx2">
                    <a:lumMod val="50000"/>
                  </a:schemeClr>
                </a:solidFill>
                <a:effectLst/>
                <a:uLnTx/>
                <a:uFillTx/>
                <a:latin typeface="Modern No. 20" pitchFamily="18" charset="0"/>
                <a:ea typeface="+mn-ea"/>
                <a:cs typeface="Times New Roman" pitchFamily="18" charset="0"/>
              </a:rPr>
              <a:t> </a:t>
            </a:r>
            <a:r>
              <a:rPr kumimoji="0" lang="en-US" sz="2000" b="1" i="0" u="none" strike="noStrike" kern="1200" cap="none" spc="0" normalizeH="0" baseline="0" noProof="0" dirty="0" err="1" smtClean="0">
                <a:ln>
                  <a:noFill/>
                </a:ln>
                <a:solidFill>
                  <a:schemeClr val="tx2">
                    <a:lumMod val="50000"/>
                  </a:schemeClr>
                </a:solidFill>
                <a:effectLst/>
                <a:uLnTx/>
                <a:uFillTx/>
                <a:latin typeface="Modern No. 20" pitchFamily="18" charset="0"/>
                <a:ea typeface="+mn-ea"/>
                <a:cs typeface="Times New Roman" pitchFamily="18" charset="0"/>
              </a:rPr>
              <a:t>Fiftu</a:t>
            </a:r>
            <a:r>
              <a:rPr kumimoji="0" lang="en-US" sz="2000" b="1" i="0" u="none" strike="noStrike" kern="1200" cap="none" spc="0" normalizeH="0" baseline="0" noProof="0" dirty="0" smtClean="0">
                <a:ln>
                  <a:noFill/>
                </a:ln>
                <a:solidFill>
                  <a:schemeClr val="tx2">
                    <a:lumMod val="50000"/>
                  </a:schemeClr>
                </a:solidFill>
                <a:effectLst/>
                <a:uLnTx/>
                <a:uFillTx/>
                <a:latin typeface="Modern No. 20" pitchFamily="18" charset="0"/>
                <a:ea typeface="+mn-ea"/>
                <a:cs typeface="Times New Roman" pitchFamily="18" charset="0"/>
              </a:rPr>
              <a:t> </a:t>
            </a:r>
            <a:r>
              <a:rPr kumimoji="0" lang="en-US" sz="2000" b="1" i="0" u="none" strike="noStrike" kern="1200" cap="none" spc="0" normalizeH="0" baseline="0" noProof="0" dirty="0" err="1" smtClean="0">
                <a:ln>
                  <a:noFill/>
                </a:ln>
                <a:solidFill>
                  <a:schemeClr val="tx2">
                    <a:lumMod val="50000"/>
                  </a:schemeClr>
                </a:solidFill>
                <a:effectLst/>
                <a:uLnTx/>
                <a:uFillTx/>
                <a:latin typeface="Modern No. 20" pitchFamily="18" charset="0"/>
                <a:ea typeface="+mn-ea"/>
                <a:cs typeface="Times New Roman" pitchFamily="18" charset="0"/>
              </a:rPr>
              <a:t>Kebele</a:t>
            </a:r>
            <a:r>
              <a:rPr kumimoji="0" lang="en-US" sz="2000" b="1" i="0" u="none" strike="noStrike" kern="1200" cap="none" spc="0" normalizeH="0" baseline="0" noProof="0" dirty="0" smtClean="0">
                <a:ln>
                  <a:noFill/>
                </a:ln>
                <a:solidFill>
                  <a:schemeClr val="tx2">
                    <a:lumMod val="50000"/>
                  </a:schemeClr>
                </a:solidFill>
                <a:effectLst/>
                <a:uLnTx/>
                <a:uFillTx/>
                <a:latin typeface="Modern No. 20" pitchFamily="18" charset="0"/>
                <a:ea typeface="+mn-ea"/>
                <a:cs typeface="Times New Roman" pitchFamily="18" charset="0"/>
              </a:rPr>
              <a:t> </a:t>
            </a:r>
          </a:p>
        </p:txBody>
      </p:sp>
      <p:sp>
        <p:nvSpPr>
          <p:cNvPr id="9" name="Slide Number Placeholder 10"/>
          <p:cNvSpPr txBox="1">
            <a:spLocks/>
          </p:cNvSpPr>
          <p:nvPr/>
        </p:nvSpPr>
        <p:spPr>
          <a:xfrm>
            <a:off x="8382000" y="6356351"/>
            <a:ext cx="762000" cy="501649"/>
          </a:xfrm>
          <a:prstGeom prst="rect">
            <a:avLst/>
          </a:prstGeom>
        </p:spPr>
        <p:style>
          <a:lnRef idx="1">
            <a:schemeClr val="dk1"/>
          </a:lnRef>
          <a:fillRef idx="3">
            <a:schemeClr val="dk1"/>
          </a:fillRef>
          <a:effectRef idx="2">
            <a:schemeClr val="dk1"/>
          </a:effectRef>
          <a:fontRef idx="minor">
            <a:schemeClr val="lt1"/>
          </a:fontRef>
        </p:style>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545EDA5F-A338-439B-96E1-6A6DCFF4E8F0}" type="slidenum">
              <a:rPr kumimoji="0" lang="en-US" sz="3200" b="1" i="0" u="none" strike="noStrike" kern="1200" cap="none" spc="0" normalizeH="0" baseline="0" noProof="0" smtClean="0">
                <a:ln>
                  <a:noFill/>
                </a:ln>
                <a:solidFill>
                  <a:schemeClr val="bg1"/>
                </a:solidFill>
                <a:effectLst/>
                <a:uLnTx/>
                <a:uFillTx/>
                <a:latin typeface="Times New Roman" pitchFamily="18" charset="0"/>
                <a:ea typeface="+mn-ea"/>
                <a:cs typeface="Times New Roman"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3200" b="1" i="0" u="none" strike="noStrike" kern="1200" cap="none" spc="0" normalizeH="0" baseline="0" noProof="0" dirty="0" smtClean="0">
              <a:ln>
                <a:noFill/>
              </a:ln>
              <a:solidFill>
                <a:schemeClr val="bg1"/>
              </a:solidFill>
              <a:effectLst/>
              <a:uLnTx/>
              <a:uFillTx/>
              <a:latin typeface="Times New Roman" pitchFamily="18" charset="0"/>
              <a:ea typeface="+mn-ea"/>
              <a:cs typeface="Times New Roman" pitchFamily="18" charset="0"/>
            </a:endParaRPr>
          </a:p>
        </p:txBody>
      </p:sp>
    </p:spTree>
  </p:cSld>
  <p:clrMapOvr>
    <a:masterClrMapping/>
  </p:clrMapOvr>
  <p:transition>
    <p:split orient="vert" dir="in"/>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style>
          <a:lnRef idx="1">
            <a:schemeClr val="accent3"/>
          </a:lnRef>
          <a:fillRef idx="3">
            <a:schemeClr val="accent3"/>
          </a:fillRef>
          <a:effectRef idx="2">
            <a:schemeClr val="accent3"/>
          </a:effectRef>
          <a:fontRef idx="minor">
            <a:schemeClr val="lt1"/>
          </a:fontRef>
        </p:style>
        <p:txBody>
          <a:bodyPr>
            <a:normAutofit/>
          </a:bodyPr>
          <a:lstStyle/>
          <a:p>
            <a:pPr algn="ctr"/>
            <a:r>
              <a:rPr lang="en-US" b="1" dirty="0">
                <a:latin typeface="Times New Roman" pitchFamily="18" charset="0"/>
                <a:cs typeface="Times New Roman" pitchFamily="18" charset="0"/>
              </a:rPr>
              <a:t>Project </a:t>
            </a:r>
            <a:r>
              <a:rPr lang="en-US" b="1" dirty="0" smtClean="0">
                <a:latin typeface="Times New Roman" pitchFamily="18" charset="0"/>
                <a:cs typeface="Times New Roman" pitchFamily="18" charset="0"/>
              </a:rPr>
              <a:t>Layout</a:t>
            </a:r>
            <a:endParaRPr lang="en-US" dirty="0">
              <a:latin typeface="Times New Roman" pitchFamily="18" charset="0"/>
              <a:cs typeface="Times New Roman" pitchFamily="18" charset="0"/>
            </a:endParaRPr>
          </a:p>
        </p:txBody>
      </p:sp>
      <p:pic>
        <p:nvPicPr>
          <p:cNvPr id="8" name="Content Placeholder 7"/>
          <p:cNvPicPr>
            <a:picLocks noGrp="1"/>
          </p:cNvPicPr>
          <p:nvPr>
            <p:ph sz="quarter" idx="1"/>
          </p:nvPr>
        </p:nvPicPr>
        <p:blipFill>
          <a:blip r:embed="rId2" cstate="print"/>
          <a:stretch>
            <a:fillRect/>
          </a:stretch>
        </p:blipFill>
        <p:spPr bwMode="auto">
          <a:xfrm>
            <a:off x="1419012" y="1600200"/>
            <a:ext cx="5543975" cy="4873625"/>
          </a:xfrm>
          <a:prstGeom prst="rect">
            <a:avLst/>
          </a:prstGeom>
          <a:noFill/>
          <a:ln w="9525">
            <a:noFill/>
            <a:miter lim="800000"/>
            <a:headEnd/>
            <a:tailEnd/>
          </a:ln>
        </p:spPr>
      </p:pic>
      <p:sp>
        <p:nvSpPr>
          <p:cNvPr id="9" name="Date Placeholder 9"/>
          <p:cNvSpPr txBox="1">
            <a:spLocks/>
          </p:cNvSpPr>
          <p:nvPr/>
        </p:nvSpPr>
        <p:spPr>
          <a:xfrm>
            <a:off x="0" y="6356350"/>
            <a:ext cx="2362200" cy="50165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0070C0"/>
                </a:solidFill>
                <a:effectLst/>
                <a:uLnTx/>
                <a:uFillTx/>
                <a:latin typeface="Elephant" pitchFamily="18" charset="0"/>
                <a:ea typeface="+mn-ea"/>
                <a:cs typeface="+mn-cs"/>
              </a:rPr>
              <a:t>6/24/2019</a:t>
            </a:r>
          </a:p>
        </p:txBody>
      </p:sp>
      <p:sp>
        <p:nvSpPr>
          <p:cNvPr id="10" name="Footer Placeholder 11"/>
          <p:cNvSpPr txBox="1">
            <a:spLocks/>
          </p:cNvSpPr>
          <p:nvPr/>
        </p:nvSpPr>
        <p:spPr>
          <a:xfrm>
            <a:off x="3429000" y="6356350"/>
            <a:ext cx="3657600" cy="501650"/>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chemeClr val="tx2">
                    <a:lumMod val="50000"/>
                  </a:schemeClr>
                </a:solidFill>
                <a:effectLst/>
                <a:uLnTx/>
                <a:uFillTx/>
                <a:latin typeface="Modern No. 20" pitchFamily="18" charset="0"/>
                <a:ea typeface="+mn-ea"/>
                <a:cs typeface="Times New Roman" pitchFamily="18" charset="0"/>
              </a:rPr>
              <a:t>RMS for </a:t>
            </a:r>
            <a:r>
              <a:rPr kumimoji="0" lang="en-US" sz="2000" b="1" i="0" u="none" strike="noStrike" kern="1200" cap="none" spc="0" normalizeH="0" baseline="0" noProof="0" dirty="0" err="1" smtClean="0">
                <a:ln>
                  <a:noFill/>
                </a:ln>
                <a:solidFill>
                  <a:schemeClr val="tx2">
                    <a:lumMod val="50000"/>
                  </a:schemeClr>
                </a:solidFill>
                <a:effectLst/>
                <a:uLnTx/>
                <a:uFillTx/>
                <a:latin typeface="Modern No. 20" pitchFamily="18" charset="0"/>
                <a:ea typeface="+mn-ea"/>
                <a:cs typeface="Times New Roman" pitchFamily="18" charset="0"/>
              </a:rPr>
              <a:t>Baha</a:t>
            </a:r>
            <a:r>
              <a:rPr kumimoji="0" lang="en-US" sz="2000" b="1" i="0" u="none" strike="noStrike" kern="1200" cap="none" spc="0" normalizeH="0" baseline="0" noProof="0" dirty="0" smtClean="0">
                <a:ln>
                  <a:noFill/>
                </a:ln>
                <a:solidFill>
                  <a:schemeClr val="tx2">
                    <a:lumMod val="50000"/>
                  </a:schemeClr>
                </a:solidFill>
                <a:effectLst/>
                <a:uLnTx/>
                <a:uFillTx/>
                <a:latin typeface="Modern No. 20" pitchFamily="18" charset="0"/>
                <a:ea typeface="+mn-ea"/>
                <a:cs typeface="Times New Roman" pitchFamily="18" charset="0"/>
              </a:rPr>
              <a:t> </a:t>
            </a:r>
            <a:r>
              <a:rPr kumimoji="0" lang="en-US" sz="2000" b="1" i="0" u="none" strike="noStrike" kern="1200" cap="none" spc="0" normalizeH="0" baseline="0" noProof="0" dirty="0" err="1" smtClean="0">
                <a:ln>
                  <a:noFill/>
                </a:ln>
                <a:solidFill>
                  <a:schemeClr val="tx2">
                    <a:lumMod val="50000"/>
                  </a:schemeClr>
                </a:solidFill>
                <a:effectLst/>
                <a:uLnTx/>
                <a:uFillTx/>
                <a:latin typeface="Modern No. 20" pitchFamily="18" charset="0"/>
                <a:ea typeface="+mn-ea"/>
                <a:cs typeface="Times New Roman" pitchFamily="18" charset="0"/>
              </a:rPr>
              <a:t>Fiftu</a:t>
            </a:r>
            <a:r>
              <a:rPr kumimoji="0" lang="en-US" sz="2000" b="1" i="0" u="none" strike="noStrike" kern="1200" cap="none" spc="0" normalizeH="0" baseline="0" noProof="0" dirty="0" smtClean="0">
                <a:ln>
                  <a:noFill/>
                </a:ln>
                <a:solidFill>
                  <a:schemeClr val="tx2">
                    <a:lumMod val="50000"/>
                  </a:schemeClr>
                </a:solidFill>
                <a:effectLst/>
                <a:uLnTx/>
                <a:uFillTx/>
                <a:latin typeface="Modern No. 20" pitchFamily="18" charset="0"/>
                <a:ea typeface="+mn-ea"/>
                <a:cs typeface="Times New Roman" pitchFamily="18" charset="0"/>
              </a:rPr>
              <a:t> </a:t>
            </a:r>
            <a:r>
              <a:rPr kumimoji="0" lang="en-US" sz="2000" b="1" i="0" u="none" strike="noStrike" kern="1200" cap="none" spc="0" normalizeH="0" baseline="0" noProof="0" dirty="0" err="1" smtClean="0">
                <a:ln>
                  <a:noFill/>
                </a:ln>
                <a:solidFill>
                  <a:schemeClr val="tx2">
                    <a:lumMod val="50000"/>
                  </a:schemeClr>
                </a:solidFill>
                <a:effectLst/>
                <a:uLnTx/>
                <a:uFillTx/>
                <a:latin typeface="Modern No. 20" pitchFamily="18" charset="0"/>
                <a:ea typeface="+mn-ea"/>
                <a:cs typeface="Times New Roman" pitchFamily="18" charset="0"/>
              </a:rPr>
              <a:t>Kebele</a:t>
            </a:r>
            <a:r>
              <a:rPr kumimoji="0" lang="en-US" sz="2000" b="1" i="0" u="none" strike="noStrike" kern="1200" cap="none" spc="0" normalizeH="0" baseline="0" noProof="0" dirty="0" smtClean="0">
                <a:ln>
                  <a:noFill/>
                </a:ln>
                <a:solidFill>
                  <a:schemeClr val="tx2">
                    <a:lumMod val="50000"/>
                  </a:schemeClr>
                </a:solidFill>
                <a:effectLst/>
                <a:uLnTx/>
                <a:uFillTx/>
                <a:latin typeface="Modern No. 20" pitchFamily="18" charset="0"/>
                <a:ea typeface="+mn-ea"/>
                <a:cs typeface="Times New Roman" pitchFamily="18" charset="0"/>
              </a:rPr>
              <a:t> </a:t>
            </a:r>
          </a:p>
        </p:txBody>
      </p:sp>
      <p:sp>
        <p:nvSpPr>
          <p:cNvPr id="11" name="Slide Number Placeholder 10"/>
          <p:cNvSpPr txBox="1">
            <a:spLocks/>
          </p:cNvSpPr>
          <p:nvPr/>
        </p:nvSpPr>
        <p:spPr>
          <a:xfrm>
            <a:off x="8382000" y="6356351"/>
            <a:ext cx="762000" cy="501649"/>
          </a:xfrm>
          <a:prstGeom prst="rect">
            <a:avLst/>
          </a:prstGeom>
        </p:spPr>
        <p:style>
          <a:lnRef idx="1">
            <a:schemeClr val="dk1"/>
          </a:lnRef>
          <a:fillRef idx="3">
            <a:schemeClr val="dk1"/>
          </a:fillRef>
          <a:effectRef idx="2">
            <a:schemeClr val="dk1"/>
          </a:effectRef>
          <a:fontRef idx="minor">
            <a:schemeClr val="lt1"/>
          </a:fontRef>
        </p:style>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545EDA5F-A338-439B-96E1-6A6DCFF4E8F0}" type="slidenum">
              <a:rPr kumimoji="0" lang="en-US" sz="3200" b="1" i="0" u="none" strike="noStrike" kern="1200" cap="none" spc="0" normalizeH="0" baseline="0" noProof="0" smtClean="0">
                <a:ln>
                  <a:noFill/>
                </a:ln>
                <a:solidFill>
                  <a:schemeClr val="bg1"/>
                </a:solidFill>
                <a:effectLst/>
                <a:uLnTx/>
                <a:uFillTx/>
                <a:latin typeface="Times New Roman" pitchFamily="18" charset="0"/>
                <a:ea typeface="+mn-ea"/>
                <a:cs typeface="Times New Roman"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3200" b="1" i="0" u="none" strike="noStrike" kern="1200" cap="none" spc="0" normalizeH="0" baseline="0" noProof="0" dirty="0" smtClean="0">
              <a:ln>
                <a:noFill/>
              </a:ln>
              <a:solidFill>
                <a:schemeClr val="bg1"/>
              </a:solidFill>
              <a:effectLst/>
              <a:uLnTx/>
              <a:uFillTx/>
              <a:latin typeface="Times New Roman" pitchFamily="18" charset="0"/>
              <a:ea typeface="+mn-ea"/>
              <a:cs typeface="Times New Roman" pitchFamily="18" charset="0"/>
            </a:endParaRPr>
          </a:p>
        </p:txBody>
      </p:sp>
    </p:spTree>
  </p:cSld>
  <p:clrMapOvr>
    <a:masterClrMapping/>
  </p:clrMapOvr>
  <p:transition>
    <p:split orient="vert" dir="in"/>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style>
          <a:lnRef idx="2">
            <a:schemeClr val="dk1">
              <a:shade val="50000"/>
            </a:schemeClr>
          </a:lnRef>
          <a:fillRef idx="1">
            <a:schemeClr val="dk1"/>
          </a:fillRef>
          <a:effectRef idx="0">
            <a:schemeClr val="dk1"/>
          </a:effectRef>
          <a:fontRef idx="minor">
            <a:schemeClr val="lt1"/>
          </a:fontRef>
        </p:style>
        <p:txBody>
          <a:bodyPr>
            <a:normAutofit/>
          </a:bodyPr>
          <a:lstStyle/>
          <a:p>
            <a:pPr algn="ctr"/>
            <a:r>
              <a:rPr lang="en-US" dirty="0" smtClean="0">
                <a:solidFill>
                  <a:schemeClr val="bg1"/>
                </a:solidFill>
                <a:latin typeface="Elephant" pitchFamily="18" charset="0"/>
              </a:rPr>
              <a:t>The End </a:t>
            </a:r>
            <a:r>
              <a:rPr lang="en-US" dirty="0" smtClean="0">
                <a:solidFill>
                  <a:schemeClr val="bg1"/>
                </a:solidFill>
              </a:rPr>
              <a:t/>
            </a:r>
            <a:br>
              <a:rPr lang="en-US" dirty="0" smtClean="0">
                <a:solidFill>
                  <a:schemeClr val="bg1"/>
                </a:solidFill>
              </a:rPr>
            </a:br>
            <a:endParaRPr lang="en-US" dirty="0">
              <a:solidFill>
                <a:schemeClr val="bg1"/>
              </a:solidFill>
            </a:endParaRPr>
          </a:p>
        </p:txBody>
      </p:sp>
      <p:sp>
        <p:nvSpPr>
          <p:cNvPr id="14" name="Content Placeholder 13"/>
          <p:cNvSpPr>
            <a:spLocks noGrp="1"/>
          </p:cNvSpPr>
          <p:nvPr>
            <p:ph sz="quarter" idx="1"/>
          </p:nvPr>
        </p:nvSpPr>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endPar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a:p>
            <a:endPar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a:p>
            <a:endPar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a:p>
            <a:endPar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a:p>
            <a:pPr algn="ctr">
              <a:buNone/>
            </a:pPr>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Thanks</a:t>
            </a:r>
          </a:p>
          <a:p>
            <a:pPr>
              <a:buNone/>
            </a:pPr>
            <a:endPar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a:p>
            <a:pPr algn="ctr"/>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hlinkClick r:id="rId2"/>
              </a:rPr>
              <a:t>Let us go the system</a:t>
            </a:r>
            <a:endPar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
        <p:nvSpPr>
          <p:cNvPr id="8" name="Date Placeholder 9"/>
          <p:cNvSpPr txBox="1">
            <a:spLocks/>
          </p:cNvSpPr>
          <p:nvPr/>
        </p:nvSpPr>
        <p:spPr>
          <a:xfrm>
            <a:off x="0" y="6356350"/>
            <a:ext cx="2362200" cy="50165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0070C0"/>
                </a:solidFill>
                <a:effectLst/>
                <a:uLnTx/>
                <a:uFillTx/>
                <a:latin typeface="Elephant" pitchFamily="18" charset="0"/>
                <a:ea typeface="+mn-ea"/>
                <a:cs typeface="+mn-cs"/>
              </a:rPr>
              <a:t>6/24/2019</a:t>
            </a:r>
          </a:p>
        </p:txBody>
      </p:sp>
      <p:sp>
        <p:nvSpPr>
          <p:cNvPr id="9" name="Footer Placeholder 11"/>
          <p:cNvSpPr txBox="1">
            <a:spLocks/>
          </p:cNvSpPr>
          <p:nvPr/>
        </p:nvSpPr>
        <p:spPr>
          <a:xfrm>
            <a:off x="3124200" y="6356350"/>
            <a:ext cx="3657600" cy="501650"/>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chemeClr val="tx2">
                    <a:lumMod val="50000"/>
                  </a:schemeClr>
                </a:solidFill>
                <a:effectLst/>
                <a:uLnTx/>
                <a:uFillTx/>
                <a:latin typeface="Modern No. 20" pitchFamily="18" charset="0"/>
                <a:ea typeface="+mn-ea"/>
                <a:cs typeface="Times New Roman" pitchFamily="18" charset="0"/>
              </a:rPr>
              <a:t>RMS for </a:t>
            </a:r>
            <a:r>
              <a:rPr kumimoji="0" lang="en-US" sz="2000" b="1" i="0" u="none" strike="noStrike" kern="1200" cap="none" spc="0" normalizeH="0" baseline="0" noProof="0" dirty="0" err="1" smtClean="0">
                <a:ln>
                  <a:noFill/>
                </a:ln>
                <a:solidFill>
                  <a:schemeClr val="tx2">
                    <a:lumMod val="50000"/>
                  </a:schemeClr>
                </a:solidFill>
                <a:effectLst/>
                <a:uLnTx/>
                <a:uFillTx/>
                <a:latin typeface="Modern No. 20" pitchFamily="18" charset="0"/>
                <a:ea typeface="+mn-ea"/>
                <a:cs typeface="Times New Roman" pitchFamily="18" charset="0"/>
              </a:rPr>
              <a:t>Baha</a:t>
            </a:r>
            <a:r>
              <a:rPr kumimoji="0" lang="en-US" sz="2000" b="1" i="0" u="none" strike="noStrike" kern="1200" cap="none" spc="0" normalizeH="0" baseline="0" noProof="0" dirty="0" smtClean="0">
                <a:ln>
                  <a:noFill/>
                </a:ln>
                <a:solidFill>
                  <a:schemeClr val="tx2">
                    <a:lumMod val="50000"/>
                  </a:schemeClr>
                </a:solidFill>
                <a:effectLst/>
                <a:uLnTx/>
                <a:uFillTx/>
                <a:latin typeface="Modern No. 20" pitchFamily="18" charset="0"/>
                <a:ea typeface="+mn-ea"/>
                <a:cs typeface="Times New Roman" pitchFamily="18" charset="0"/>
              </a:rPr>
              <a:t> </a:t>
            </a:r>
            <a:r>
              <a:rPr kumimoji="0" lang="en-US" sz="2000" b="1" i="0" u="none" strike="noStrike" kern="1200" cap="none" spc="0" normalizeH="0" baseline="0" noProof="0" dirty="0" err="1" smtClean="0">
                <a:ln>
                  <a:noFill/>
                </a:ln>
                <a:solidFill>
                  <a:schemeClr val="tx2">
                    <a:lumMod val="50000"/>
                  </a:schemeClr>
                </a:solidFill>
                <a:effectLst/>
                <a:uLnTx/>
                <a:uFillTx/>
                <a:latin typeface="Modern No. 20" pitchFamily="18" charset="0"/>
                <a:ea typeface="+mn-ea"/>
                <a:cs typeface="Times New Roman" pitchFamily="18" charset="0"/>
              </a:rPr>
              <a:t>Fiftu</a:t>
            </a:r>
            <a:r>
              <a:rPr kumimoji="0" lang="en-US" sz="2000" b="1" i="0" u="none" strike="noStrike" kern="1200" cap="none" spc="0" normalizeH="0" baseline="0" noProof="0" dirty="0" smtClean="0">
                <a:ln>
                  <a:noFill/>
                </a:ln>
                <a:solidFill>
                  <a:schemeClr val="tx2">
                    <a:lumMod val="50000"/>
                  </a:schemeClr>
                </a:solidFill>
                <a:effectLst/>
                <a:uLnTx/>
                <a:uFillTx/>
                <a:latin typeface="Modern No. 20" pitchFamily="18" charset="0"/>
                <a:ea typeface="+mn-ea"/>
                <a:cs typeface="Times New Roman" pitchFamily="18" charset="0"/>
              </a:rPr>
              <a:t> </a:t>
            </a:r>
            <a:r>
              <a:rPr kumimoji="0" lang="en-US" sz="2000" b="1" i="0" u="none" strike="noStrike" kern="1200" cap="none" spc="0" normalizeH="0" baseline="0" noProof="0" dirty="0" err="1" smtClean="0">
                <a:ln>
                  <a:noFill/>
                </a:ln>
                <a:solidFill>
                  <a:schemeClr val="tx2">
                    <a:lumMod val="50000"/>
                  </a:schemeClr>
                </a:solidFill>
                <a:effectLst/>
                <a:uLnTx/>
                <a:uFillTx/>
                <a:latin typeface="Modern No. 20" pitchFamily="18" charset="0"/>
                <a:ea typeface="+mn-ea"/>
                <a:cs typeface="Times New Roman" pitchFamily="18" charset="0"/>
              </a:rPr>
              <a:t>Kebele</a:t>
            </a:r>
            <a:r>
              <a:rPr kumimoji="0" lang="en-US" sz="2000" b="1" i="0" u="none" strike="noStrike" kern="1200" cap="none" spc="0" normalizeH="0" baseline="0" noProof="0" dirty="0" smtClean="0">
                <a:ln>
                  <a:noFill/>
                </a:ln>
                <a:solidFill>
                  <a:schemeClr val="tx2">
                    <a:lumMod val="50000"/>
                  </a:schemeClr>
                </a:solidFill>
                <a:effectLst/>
                <a:uLnTx/>
                <a:uFillTx/>
                <a:latin typeface="Modern No. 20" pitchFamily="18" charset="0"/>
                <a:ea typeface="+mn-ea"/>
                <a:cs typeface="Times New Roman" pitchFamily="18" charset="0"/>
              </a:rPr>
              <a:t> </a:t>
            </a:r>
          </a:p>
        </p:txBody>
      </p:sp>
      <p:sp>
        <p:nvSpPr>
          <p:cNvPr id="10" name="Slide Number Placeholder 10"/>
          <p:cNvSpPr txBox="1">
            <a:spLocks/>
          </p:cNvSpPr>
          <p:nvPr/>
        </p:nvSpPr>
        <p:spPr>
          <a:xfrm>
            <a:off x="8382000" y="6356351"/>
            <a:ext cx="762000" cy="501649"/>
          </a:xfrm>
          <a:prstGeom prst="rect">
            <a:avLst/>
          </a:prstGeom>
        </p:spPr>
        <p:style>
          <a:lnRef idx="1">
            <a:schemeClr val="dk1"/>
          </a:lnRef>
          <a:fillRef idx="3">
            <a:schemeClr val="dk1"/>
          </a:fillRef>
          <a:effectRef idx="2">
            <a:schemeClr val="dk1"/>
          </a:effectRef>
          <a:fontRef idx="minor">
            <a:schemeClr val="lt1"/>
          </a:fontRef>
        </p:style>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545EDA5F-A338-439B-96E1-6A6DCFF4E8F0}" type="slidenum">
              <a:rPr kumimoji="0" lang="en-US" sz="3200" b="1" i="0" u="none" strike="noStrike" kern="1200" cap="none" spc="0" normalizeH="0" baseline="0" noProof="0" smtClean="0">
                <a:ln>
                  <a:noFill/>
                </a:ln>
                <a:solidFill>
                  <a:schemeClr val="bg1"/>
                </a:solidFill>
                <a:effectLst/>
                <a:uLnTx/>
                <a:uFillTx/>
                <a:latin typeface="Times New Roman" pitchFamily="18" charset="0"/>
                <a:ea typeface="+mn-ea"/>
                <a:cs typeface="Times New Roman"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3200" b="1" i="0" u="none" strike="noStrike" kern="1200" cap="none" spc="0" normalizeH="0" baseline="0" noProof="0" dirty="0" smtClean="0">
              <a:ln>
                <a:noFill/>
              </a:ln>
              <a:solidFill>
                <a:schemeClr val="bg1"/>
              </a:solidFill>
              <a:effectLst/>
              <a:uLnTx/>
              <a:uFillTx/>
              <a:latin typeface="Times New Roman" pitchFamily="18" charset="0"/>
              <a:ea typeface="+mn-ea"/>
              <a:cs typeface="Times New Roman" pitchFamily="18" charset="0"/>
            </a:endParaRPr>
          </a:p>
        </p:txBody>
      </p:sp>
      <p:sp>
        <p:nvSpPr>
          <p:cNvPr id="17" name="Content Placeholder 6">
            <a:hlinkClick r:id="" action="ppaction://noaction" highlightClick="1"/>
          </p:cNvPr>
          <p:cNvSpPr txBox="1">
            <a:spLocks/>
          </p:cNvSpPr>
          <p:nvPr/>
        </p:nvSpPr>
        <p:spPr>
          <a:xfrm>
            <a:off x="457200" y="1905000"/>
            <a:ext cx="8229600" cy="914400"/>
          </a:xfrm>
          <a:prstGeom prst="actionButtonHelp">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8800" b="1" i="0" u="none" strike="noStrike" kern="1200" cap="none" spc="0" normalizeH="0" baseline="0" noProof="0" dirty="0" smtClean="0">
                <a:ln>
                  <a:noFill/>
                </a:ln>
                <a:solidFill>
                  <a:schemeClr val="dk1"/>
                </a:solidFill>
                <a:effectLst/>
                <a:uLnTx/>
                <a:uFillTx/>
                <a:latin typeface="+mn-lt"/>
                <a:ea typeface="+mn-ea"/>
                <a:cs typeface="+mn-cs"/>
              </a:rPr>
              <a:t>IF ANY</a:t>
            </a:r>
            <a:endParaRPr kumimoji="0" lang="en-US" sz="8800" b="1" i="0" u="none" strike="noStrike" kern="1200" cap="none" spc="0" normalizeH="0" baseline="0" noProof="0" dirty="0">
              <a:ln>
                <a:noFill/>
              </a:ln>
              <a:solidFill>
                <a:schemeClr val="dk1"/>
              </a:solidFill>
              <a:effectLst/>
              <a:uLnTx/>
              <a:uFillTx/>
              <a:latin typeface="+mn-lt"/>
              <a:ea typeface="+mn-ea"/>
              <a:cs typeface="+mn-cs"/>
            </a:endParaRPr>
          </a:p>
        </p:txBody>
      </p:sp>
      <p:sp>
        <p:nvSpPr>
          <p:cNvPr id="20" name="Content Placeholder 6">
            <a:hlinkClick r:id="" action="ppaction://noaction" highlightClick="1"/>
          </p:cNvPr>
          <p:cNvSpPr txBox="1">
            <a:spLocks/>
          </p:cNvSpPr>
          <p:nvPr/>
        </p:nvSpPr>
        <p:spPr>
          <a:xfrm>
            <a:off x="381000" y="1752600"/>
            <a:ext cx="8229600" cy="1066800"/>
          </a:xfrm>
          <a:prstGeom prst="actionButtonHelp">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fontScale="85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8800" b="1" i="0" u="none" strike="noStrike" kern="1200" cap="none" spc="0" normalizeH="0" baseline="0" noProof="0" smtClean="0">
                <a:ln>
                  <a:noFill/>
                </a:ln>
                <a:solidFill>
                  <a:schemeClr val="dk1"/>
                </a:solidFill>
                <a:effectLst/>
                <a:uLnTx/>
                <a:uFillTx/>
                <a:latin typeface="+mn-lt"/>
                <a:ea typeface="+mn-ea"/>
                <a:cs typeface="+mn-cs"/>
              </a:rPr>
              <a:t>IF ANY</a:t>
            </a:r>
            <a:endParaRPr kumimoji="0" lang="en-US" sz="8800" b="1" i="0" u="none" strike="noStrike" kern="1200" cap="none" spc="0" normalizeH="0" baseline="0" noProof="0" dirty="0">
              <a:ln>
                <a:noFill/>
              </a:ln>
              <a:solidFill>
                <a:schemeClr val="dk1"/>
              </a:solidFill>
              <a:effectLst/>
              <a:uLnTx/>
              <a:uFillTx/>
              <a:latin typeface="+mn-lt"/>
              <a:ea typeface="+mn-ea"/>
              <a:cs typeface="+mn-cs"/>
            </a:endParaRPr>
          </a:p>
        </p:txBody>
      </p:sp>
    </p:spTree>
  </p:cSld>
  <p:clrMapOvr>
    <a:masterClrMapping/>
  </p:clrMapOvr>
  <p:transition>
    <p:cover dir="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style>
          <a:lnRef idx="1">
            <a:schemeClr val="accent5"/>
          </a:lnRef>
          <a:fillRef idx="2">
            <a:schemeClr val="accent5"/>
          </a:fillRef>
          <a:effectRef idx="1">
            <a:schemeClr val="accent5"/>
          </a:effectRef>
          <a:fontRef idx="minor">
            <a:schemeClr val="dk1"/>
          </a:fontRef>
        </p:style>
        <p:txBody>
          <a:bodyPr/>
          <a:lstStyle/>
          <a:p>
            <a:pPr algn="ctr"/>
            <a:r>
              <a:rPr lang="en-US" dirty="0" smtClean="0">
                <a:solidFill>
                  <a:srgbClr val="C00000"/>
                </a:solidFill>
                <a:latin typeface="Elephant" pitchFamily="18" charset="0"/>
              </a:rPr>
              <a:t>Introduction</a:t>
            </a:r>
            <a:endParaRPr lang="en-US" dirty="0">
              <a:solidFill>
                <a:srgbClr val="C00000"/>
              </a:solidFill>
              <a:latin typeface="Elephant" pitchFamily="18" charset="0"/>
            </a:endParaRPr>
          </a:p>
        </p:txBody>
      </p:sp>
      <p:sp>
        <p:nvSpPr>
          <p:cNvPr id="3" name="Content Placeholder 2"/>
          <p:cNvSpPr>
            <a:spLocks noGrp="1"/>
          </p:cNvSpPr>
          <p:nvPr>
            <p:ph sz="quarter" idx="1"/>
          </p:nvPr>
        </p:nvSpPr>
        <p:spPr>
          <a:xfrm>
            <a:off x="0" y="1447800"/>
            <a:ext cx="8686800" cy="4678363"/>
          </a:xfrm>
        </p:spPr>
        <p:txBody>
          <a:bodyPr>
            <a:normAutofit fontScale="77500" lnSpcReduction="20000"/>
          </a:bodyPr>
          <a:lstStyle/>
          <a:p>
            <a:pPr>
              <a:buFont typeface="Wingdings" pitchFamily="2" charset="2"/>
              <a:buChar char="Ø"/>
            </a:pPr>
            <a:r>
              <a:rPr lang="en-US" sz="3300" dirty="0">
                <a:latin typeface="Times New Roman" pitchFamily="18" charset="0"/>
                <a:cs typeface="Times New Roman" pitchFamily="18" charset="0"/>
              </a:rPr>
              <a:t>The </a:t>
            </a:r>
            <a:r>
              <a:rPr lang="en-US" sz="3300" dirty="0" err="1">
                <a:latin typeface="Times New Roman" pitchFamily="18" charset="0"/>
                <a:cs typeface="Times New Roman" pitchFamily="18" charset="0"/>
              </a:rPr>
              <a:t>kebele</a:t>
            </a:r>
            <a:r>
              <a:rPr lang="en-US" sz="3300" dirty="0">
                <a:latin typeface="Times New Roman" pitchFamily="18" charset="0"/>
                <a:cs typeface="Times New Roman" pitchFamily="18" charset="0"/>
              </a:rPr>
              <a:t> Resident Management System (KRMS) is introduced as a computerized system to ease the pressure on its user in which information system manually is difficult, because it causes information inconsistency and data integrity problem. </a:t>
            </a:r>
            <a:endParaRPr lang="en-US" sz="3300" dirty="0" smtClean="0">
              <a:latin typeface="Times New Roman" pitchFamily="18" charset="0"/>
              <a:cs typeface="Times New Roman" pitchFamily="18" charset="0"/>
            </a:endParaRPr>
          </a:p>
          <a:p>
            <a:pPr>
              <a:buFont typeface="Wingdings" pitchFamily="2" charset="2"/>
              <a:buChar char="Ø"/>
            </a:pPr>
            <a:r>
              <a:rPr lang="en-US" sz="3300" dirty="0" smtClean="0">
                <a:latin typeface="Times New Roman" pitchFamily="18" charset="0"/>
                <a:cs typeface="Times New Roman" pitchFamily="18" charset="0"/>
              </a:rPr>
              <a:t>To </a:t>
            </a:r>
            <a:r>
              <a:rPr lang="en-US" sz="3300" dirty="0">
                <a:latin typeface="Times New Roman" pitchFamily="18" charset="0"/>
                <a:cs typeface="Times New Roman" pitchFamily="18" charset="0"/>
              </a:rPr>
              <a:t>overcome this information in consistency and integrity we need to have web based data management system. The new resident application system can help to eliminate the paper based applications thereby speeding up processing as details which can captured in the database </a:t>
            </a:r>
            <a:endParaRPr lang="en-US" sz="3300" dirty="0" smtClean="0">
              <a:latin typeface="Times New Roman" pitchFamily="18" charset="0"/>
              <a:cs typeface="Times New Roman" pitchFamily="18" charset="0"/>
            </a:endParaRPr>
          </a:p>
          <a:p>
            <a:pPr>
              <a:buFont typeface="Wingdings" pitchFamily="2" charset="2"/>
              <a:buChar char="Ø"/>
            </a:pPr>
            <a:r>
              <a:rPr lang="en-US" sz="3300" dirty="0" smtClean="0">
                <a:latin typeface="Times New Roman" pitchFamily="18" charset="0"/>
                <a:cs typeface="Times New Roman" pitchFamily="18" charset="0"/>
              </a:rPr>
              <a:t>This </a:t>
            </a:r>
            <a:r>
              <a:rPr lang="en-US" sz="3300" dirty="0">
                <a:latin typeface="Times New Roman" pitchFamily="18" charset="0"/>
                <a:cs typeface="Times New Roman" pitchFamily="18" charset="0"/>
              </a:rPr>
              <a:t>system is prepared for the project to design web based </a:t>
            </a:r>
            <a:r>
              <a:rPr lang="en-US" sz="3300" dirty="0" err="1">
                <a:latin typeface="Times New Roman" pitchFamily="18" charset="0"/>
                <a:cs typeface="Times New Roman" pitchFamily="18" charset="0"/>
              </a:rPr>
              <a:t>Kebele</a:t>
            </a:r>
            <a:r>
              <a:rPr lang="en-US" sz="3300" dirty="0">
                <a:latin typeface="Times New Roman" pitchFamily="18" charset="0"/>
                <a:cs typeface="Times New Roman" pitchFamily="18" charset="0"/>
              </a:rPr>
              <a:t> resident management system. </a:t>
            </a:r>
          </a:p>
          <a:p>
            <a:endParaRPr lang="en-US" dirty="0"/>
          </a:p>
        </p:txBody>
      </p:sp>
      <p:sp>
        <p:nvSpPr>
          <p:cNvPr id="4" name="Date Placeholder 3"/>
          <p:cNvSpPr>
            <a:spLocks noGrp="1"/>
          </p:cNvSpPr>
          <p:nvPr>
            <p:ph type="dt" sz="half" idx="14"/>
          </p:nvPr>
        </p:nvSpPr>
        <p:spPr>
          <a:xfrm>
            <a:off x="228600" y="6356350"/>
            <a:ext cx="1676400" cy="501650"/>
          </a:xfrm>
        </p:spPr>
        <p:style>
          <a:lnRef idx="1">
            <a:schemeClr val="accent3"/>
          </a:lnRef>
          <a:fillRef idx="2">
            <a:schemeClr val="accent3"/>
          </a:fillRef>
          <a:effectRef idx="1">
            <a:schemeClr val="accent3"/>
          </a:effectRef>
          <a:fontRef idx="minor">
            <a:schemeClr val="dk1"/>
          </a:fontRef>
        </p:style>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6/24/2019</a:t>
            </a:r>
            <a:endParaRPr lang="en-US"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6" name="Slide Number Placeholder 5"/>
          <p:cNvSpPr>
            <a:spLocks noGrp="1"/>
          </p:cNvSpPr>
          <p:nvPr>
            <p:ph type="sldNum" sz="quarter" idx="15"/>
          </p:nvPr>
        </p:nvSpPr>
        <p:spPr>
          <a:xfrm>
            <a:off x="7010400" y="6324600"/>
            <a:ext cx="2133600" cy="365125"/>
          </a:xfrm>
        </p:spPr>
        <p:txBody>
          <a:bodyPr/>
          <a:lstStyle/>
          <a:p>
            <a:fld id="{545EDA5F-A338-439B-96E1-6A6DCFF4E8F0}" type="slidenum">
              <a:rPr lang="en-US" smtClean="0"/>
              <a:pPr/>
              <a:t>2</a:t>
            </a:fld>
            <a:endParaRPr lang="en-US"/>
          </a:p>
        </p:txBody>
      </p:sp>
      <p:sp>
        <p:nvSpPr>
          <p:cNvPr id="5" name="Footer Placeholder 4"/>
          <p:cNvSpPr>
            <a:spLocks noGrp="1"/>
          </p:cNvSpPr>
          <p:nvPr>
            <p:ph type="ftr" sz="quarter" idx="16"/>
          </p:nvPr>
        </p:nvSpPr>
        <p:spPr/>
        <p:txBody>
          <a:bodyPr/>
          <a:lstStyle/>
          <a:p>
            <a:r>
              <a:rPr lang="en-US" dirty="0" smtClean="0"/>
              <a:t>RMS FOR </a:t>
            </a:r>
            <a:r>
              <a:rPr lang="en-US" dirty="0" err="1" smtClean="0"/>
              <a:t>Baha</a:t>
            </a:r>
            <a:r>
              <a:rPr lang="en-US" dirty="0" smtClean="0"/>
              <a:t> </a:t>
            </a:r>
            <a:r>
              <a:rPr lang="en-US" dirty="0" err="1" smtClean="0"/>
              <a:t>Fiftu</a:t>
            </a:r>
            <a:r>
              <a:rPr lang="en-US" dirty="0" smtClean="0"/>
              <a:t> </a:t>
            </a:r>
            <a:r>
              <a:rPr lang="en-US" dirty="0" err="1" smtClean="0"/>
              <a:t>Kebele</a:t>
            </a:r>
            <a:r>
              <a:rPr lang="en-US" dirty="0" smtClean="0"/>
              <a:t> </a:t>
            </a:r>
            <a:endParaRPr lang="en-US" dirty="0"/>
          </a:p>
        </p:txBody>
      </p:sp>
      <p:sp>
        <p:nvSpPr>
          <p:cNvPr id="7" name="Slide Number Placeholder 10"/>
          <p:cNvSpPr txBox="1">
            <a:spLocks/>
          </p:cNvSpPr>
          <p:nvPr/>
        </p:nvSpPr>
        <p:spPr>
          <a:xfrm>
            <a:off x="8382000" y="6356351"/>
            <a:ext cx="762000" cy="501649"/>
          </a:xfrm>
          <a:prstGeom prst="rect">
            <a:avLst/>
          </a:prstGeom>
        </p:spPr>
        <p:style>
          <a:lnRef idx="1">
            <a:schemeClr val="dk1"/>
          </a:lnRef>
          <a:fillRef idx="3">
            <a:schemeClr val="dk1"/>
          </a:fillRef>
          <a:effectRef idx="2">
            <a:schemeClr val="dk1"/>
          </a:effectRef>
          <a:fontRef idx="minor">
            <a:schemeClr val="lt1"/>
          </a:fontRef>
        </p:style>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545EDA5F-A338-439B-96E1-6A6DCFF4E8F0}" type="slidenum">
              <a:rPr kumimoji="0" lang="en-US" sz="3200" b="1" i="0" u="none" strike="noStrike" kern="1200" cap="none" spc="0" normalizeH="0" baseline="0" noProof="0" smtClean="0">
                <a:ln>
                  <a:noFill/>
                </a:ln>
                <a:solidFill>
                  <a:schemeClr val="bg1"/>
                </a:solidFill>
                <a:effectLst/>
                <a:uLnTx/>
                <a:uFillTx/>
                <a:latin typeface="Times New Roman" pitchFamily="18" charset="0"/>
                <a:ea typeface="+mn-ea"/>
                <a:cs typeface="Times New Roman"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3200" b="1" i="0" u="none" strike="noStrike" kern="1200" cap="none" spc="0" normalizeH="0" baseline="0" noProof="0" dirty="0" smtClean="0">
              <a:ln>
                <a:noFill/>
              </a:ln>
              <a:solidFill>
                <a:schemeClr val="bg1"/>
              </a:solidFill>
              <a:effectLst/>
              <a:uLnTx/>
              <a:uFillTx/>
              <a:latin typeface="Times New Roman" pitchFamily="18" charset="0"/>
              <a:ea typeface="+mn-ea"/>
              <a:cs typeface="Times New Roman" pitchFamily="18" charset="0"/>
            </a:endParaRPr>
          </a:p>
        </p:txBody>
      </p:sp>
      <p:sp>
        <p:nvSpPr>
          <p:cNvPr id="9" name="Footer Placeholder 11"/>
          <p:cNvSpPr txBox="1">
            <a:spLocks/>
          </p:cNvSpPr>
          <p:nvPr/>
        </p:nvSpPr>
        <p:spPr>
          <a:xfrm>
            <a:off x="3352800" y="6356350"/>
            <a:ext cx="3657600" cy="501650"/>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chemeClr val="tx2">
                    <a:lumMod val="50000"/>
                  </a:schemeClr>
                </a:solidFill>
                <a:effectLst/>
                <a:uLnTx/>
                <a:uFillTx/>
                <a:latin typeface="Modern No. 20" pitchFamily="18" charset="0"/>
                <a:ea typeface="+mn-ea"/>
                <a:cs typeface="Times New Roman" pitchFamily="18" charset="0"/>
              </a:rPr>
              <a:t>RMS for </a:t>
            </a:r>
            <a:r>
              <a:rPr kumimoji="0" lang="en-US" sz="2000" b="1" i="0" u="none" strike="noStrike" kern="1200" cap="none" spc="0" normalizeH="0" baseline="0" noProof="0" dirty="0" err="1" smtClean="0">
                <a:ln>
                  <a:noFill/>
                </a:ln>
                <a:solidFill>
                  <a:schemeClr val="tx2">
                    <a:lumMod val="50000"/>
                  </a:schemeClr>
                </a:solidFill>
                <a:effectLst/>
                <a:uLnTx/>
                <a:uFillTx/>
                <a:latin typeface="Modern No. 20" pitchFamily="18" charset="0"/>
                <a:ea typeface="+mn-ea"/>
                <a:cs typeface="Times New Roman" pitchFamily="18" charset="0"/>
              </a:rPr>
              <a:t>Baha</a:t>
            </a:r>
            <a:r>
              <a:rPr kumimoji="0" lang="en-US" sz="2000" b="1" i="0" u="none" strike="noStrike" kern="1200" cap="none" spc="0" normalizeH="0" baseline="0" noProof="0" dirty="0" smtClean="0">
                <a:ln>
                  <a:noFill/>
                </a:ln>
                <a:solidFill>
                  <a:schemeClr val="tx2">
                    <a:lumMod val="50000"/>
                  </a:schemeClr>
                </a:solidFill>
                <a:effectLst/>
                <a:uLnTx/>
                <a:uFillTx/>
                <a:latin typeface="Modern No. 20" pitchFamily="18" charset="0"/>
                <a:ea typeface="+mn-ea"/>
                <a:cs typeface="Times New Roman" pitchFamily="18" charset="0"/>
              </a:rPr>
              <a:t> </a:t>
            </a:r>
            <a:r>
              <a:rPr kumimoji="0" lang="en-US" sz="2000" b="1" i="0" u="none" strike="noStrike" kern="1200" cap="none" spc="0" normalizeH="0" baseline="0" noProof="0" dirty="0" err="1" smtClean="0">
                <a:ln>
                  <a:noFill/>
                </a:ln>
                <a:solidFill>
                  <a:schemeClr val="tx2">
                    <a:lumMod val="50000"/>
                  </a:schemeClr>
                </a:solidFill>
                <a:effectLst/>
                <a:uLnTx/>
                <a:uFillTx/>
                <a:latin typeface="Modern No. 20" pitchFamily="18" charset="0"/>
                <a:ea typeface="+mn-ea"/>
                <a:cs typeface="Times New Roman" pitchFamily="18" charset="0"/>
              </a:rPr>
              <a:t>Fiftu</a:t>
            </a:r>
            <a:r>
              <a:rPr kumimoji="0" lang="en-US" sz="2000" b="1" i="0" u="none" strike="noStrike" kern="1200" cap="none" spc="0" normalizeH="0" baseline="0" noProof="0" dirty="0" smtClean="0">
                <a:ln>
                  <a:noFill/>
                </a:ln>
                <a:solidFill>
                  <a:schemeClr val="tx2">
                    <a:lumMod val="50000"/>
                  </a:schemeClr>
                </a:solidFill>
                <a:effectLst/>
                <a:uLnTx/>
                <a:uFillTx/>
                <a:latin typeface="Modern No. 20" pitchFamily="18" charset="0"/>
                <a:ea typeface="+mn-ea"/>
                <a:cs typeface="Times New Roman" pitchFamily="18" charset="0"/>
              </a:rPr>
              <a:t> </a:t>
            </a:r>
            <a:r>
              <a:rPr kumimoji="0" lang="en-US" sz="2000" b="1" i="0" u="none" strike="noStrike" kern="1200" cap="none" spc="0" normalizeH="0" baseline="0" noProof="0" dirty="0" err="1" smtClean="0">
                <a:ln>
                  <a:noFill/>
                </a:ln>
                <a:solidFill>
                  <a:schemeClr val="tx2">
                    <a:lumMod val="50000"/>
                  </a:schemeClr>
                </a:solidFill>
                <a:effectLst/>
                <a:uLnTx/>
                <a:uFillTx/>
                <a:latin typeface="Modern No. 20" pitchFamily="18" charset="0"/>
                <a:ea typeface="+mn-ea"/>
                <a:cs typeface="Times New Roman" pitchFamily="18" charset="0"/>
              </a:rPr>
              <a:t>Kebele</a:t>
            </a:r>
            <a:r>
              <a:rPr kumimoji="0" lang="en-US" sz="2000" b="1" i="0" u="none" strike="noStrike" kern="1200" cap="none" spc="0" normalizeH="0" baseline="0" noProof="0" dirty="0" smtClean="0">
                <a:ln>
                  <a:noFill/>
                </a:ln>
                <a:solidFill>
                  <a:schemeClr val="tx2">
                    <a:lumMod val="50000"/>
                  </a:schemeClr>
                </a:solidFill>
                <a:effectLst/>
                <a:uLnTx/>
                <a:uFillTx/>
                <a:latin typeface="Modern No. 20" pitchFamily="18" charset="0"/>
                <a:ea typeface="+mn-ea"/>
                <a:cs typeface="Times New Roman" pitchFamily="18" charset="0"/>
              </a:rPr>
              <a:t> </a:t>
            </a:r>
          </a:p>
        </p:txBody>
      </p:sp>
      <p:sp>
        <p:nvSpPr>
          <p:cNvPr id="10" name="Date Placeholder 9"/>
          <p:cNvSpPr txBox="1">
            <a:spLocks/>
          </p:cNvSpPr>
          <p:nvPr/>
        </p:nvSpPr>
        <p:spPr>
          <a:xfrm>
            <a:off x="0" y="6356350"/>
            <a:ext cx="2362200" cy="50165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0070C0"/>
                </a:solidFill>
                <a:effectLst/>
                <a:uLnTx/>
                <a:uFillTx/>
                <a:latin typeface="Elephant" pitchFamily="18" charset="0"/>
                <a:ea typeface="+mn-ea"/>
                <a:cs typeface="+mn-cs"/>
              </a:rPr>
              <a:t>6/24/2019</a:t>
            </a:r>
          </a:p>
        </p:txBody>
      </p:sp>
    </p:spTree>
  </p:cSld>
  <p:clrMapOvr>
    <a:masterClrMapping/>
  </p:clrMapOvr>
  <p:transition>
    <p:split orient="vert" dir="in"/>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ctr"/>
            <a:r>
              <a:rPr lang="en-US" dirty="0" smtClean="0">
                <a:solidFill>
                  <a:srgbClr val="C00000"/>
                </a:solidFill>
                <a:latin typeface="Elephant" pitchFamily="18" charset="0"/>
              </a:rPr>
              <a:t/>
            </a:r>
            <a:br>
              <a:rPr lang="en-US" dirty="0" smtClean="0">
                <a:solidFill>
                  <a:srgbClr val="C00000"/>
                </a:solidFill>
                <a:latin typeface="Elephant" pitchFamily="18" charset="0"/>
              </a:rPr>
            </a:br>
            <a:r>
              <a:rPr lang="en-US" dirty="0" smtClean="0">
                <a:solidFill>
                  <a:srgbClr val="C00000"/>
                </a:solidFill>
                <a:latin typeface="Elephant" pitchFamily="18" charset="0"/>
              </a:rPr>
              <a:t>Statement </a:t>
            </a:r>
            <a:r>
              <a:rPr lang="en-US" dirty="0">
                <a:solidFill>
                  <a:srgbClr val="C00000"/>
                </a:solidFill>
                <a:latin typeface="Elephant" pitchFamily="18" charset="0"/>
              </a:rPr>
              <a:t>of the </a:t>
            </a:r>
            <a:r>
              <a:rPr lang="en-US" dirty="0" smtClean="0">
                <a:solidFill>
                  <a:srgbClr val="C00000"/>
                </a:solidFill>
                <a:latin typeface="Elephant" pitchFamily="18" charset="0"/>
              </a:rPr>
              <a:t>Problem</a:t>
            </a:r>
            <a:endParaRPr lang="en-US" dirty="0">
              <a:solidFill>
                <a:srgbClr val="C00000"/>
              </a:solidFill>
              <a:latin typeface="Elephant" pitchFamily="18" charset="0"/>
            </a:endParaRPr>
          </a:p>
        </p:txBody>
      </p:sp>
      <p:sp>
        <p:nvSpPr>
          <p:cNvPr id="3" name="Content Placeholder 2"/>
          <p:cNvSpPr>
            <a:spLocks noGrp="1"/>
          </p:cNvSpPr>
          <p:nvPr>
            <p:ph sz="quarter" idx="1"/>
          </p:nvPr>
        </p:nvSpPr>
        <p:spPr>
          <a:xfrm>
            <a:off x="228600" y="1219200"/>
            <a:ext cx="8915400" cy="4906963"/>
          </a:xfrm>
        </p:spPr>
        <p:txBody>
          <a:bodyPr>
            <a:normAutofit fontScale="25000" lnSpcReduction="20000"/>
          </a:bodyPr>
          <a:lstStyle/>
          <a:p>
            <a:pPr>
              <a:buNone/>
            </a:pPr>
            <a:r>
              <a:rPr lang="en-US" sz="9600" dirty="0">
                <a:latin typeface="Times New Roman" pitchFamily="18" charset="0"/>
                <a:cs typeface="Times New Roman" pitchFamily="18" charset="0"/>
              </a:rPr>
              <a:t>The main problem behind the manual system is that the work is paper </a:t>
            </a:r>
            <a:r>
              <a:rPr lang="en-US" sz="9600" dirty="0" smtClean="0">
                <a:latin typeface="Times New Roman" pitchFamily="18" charset="0"/>
                <a:cs typeface="Times New Roman" pitchFamily="18" charset="0"/>
              </a:rPr>
              <a:t>based. This </a:t>
            </a:r>
            <a:r>
              <a:rPr lang="en-US" sz="9600" dirty="0">
                <a:latin typeface="Times New Roman" pitchFamily="18" charset="0"/>
                <a:cs typeface="Times New Roman" pitchFamily="18" charset="0"/>
              </a:rPr>
              <a:t>creates a lot of problems like:-</a:t>
            </a:r>
          </a:p>
          <a:p>
            <a:pPr lvl="0">
              <a:buFont typeface="Wingdings" pitchFamily="2" charset="2"/>
              <a:buChar char="Ø"/>
            </a:pPr>
            <a:r>
              <a:rPr lang="en-GB" sz="9600" dirty="0">
                <a:latin typeface="Times New Roman" pitchFamily="18" charset="0"/>
                <a:cs typeface="Times New Roman" pitchFamily="18" charset="0"/>
              </a:rPr>
              <a:t>Due to redundant data, more space is occupied by file cabinet</a:t>
            </a:r>
            <a:endParaRPr lang="en-US" sz="9600" dirty="0">
              <a:latin typeface="Times New Roman" pitchFamily="18" charset="0"/>
              <a:cs typeface="Times New Roman" pitchFamily="18" charset="0"/>
            </a:endParaRPr>
          </a:p>
          <a:p>
            <a:pPr lvl="0">
              <a:buFont typeface="Wingdings" pitchFamily="2" charset="2"/>
              <a:buChar char="Ø"/>
            </a:pPr>
            <a:r>
              <a:rPr lang="en-GB" sz="9600" dirty="0">
                <a:latin typeface="Times New Roman" pitchFamily="18" charset="0"/>
                <a:cs typeface="Times New Roman" pitchFamily="18" charset="0"/>
              </a:rPr>
              <a:t>It takes more time to find the particular file or data amongst those much bulky manual recording system and residents are not able to access their personal information..</a:t>
            </a:r>
            <a:endParaRPr lang="en-US" sz="9600" dirty="0">
              <a:latin typeface="Times New Roman" pitchFamily="18" charset="0"/>
              <a:cs typeface="Times New Roman" pitchFamily="18" charset="0"/>
            </a:endParaRPr>
          </a:p>
          <a:p>
            <a:pPr lvl="0">
              <a:buFont typeface="Wingdings" pitchFamily="2" charset="2"/>
              <a:buChar char="Ø"/>
            </a:pPr>
            <a:r>
              <a:rPr lang="en-GB" sz="9600" dirty="0" smtClean="0">
                <a:latin typeface="Times New Roman" pitchFamily="18" charset="0"/>
                <a:cs typeface="Times New Roman" pitchFamily="18" charset="0"/>
              </a:rPr>
              <a:t>The </a:t>
            </a:r>
            <a:r>
              <a:rPr lang="en-GB" sz="9600" dirty="0">
                <a:latin typeface="Times New Roman" pitchFamily="18" charset="0"/>
                <a:cs typeface="Times New Roman" pitchFamily="18" charset="0"/>
              </a:rPr>
              <a:t>manual system is costly; the system takes a lot of hard copies and other instruments.</a:t>
            </a:r>
            <a:endParaRPr lang="en-US" sz="9600" dirty="0">
              <a:latin typeface="Times New Roman" pitchFamily="18" charset="0"/>
              <a:cs typeface="Times New Roman" pitchFamily="18" charset="0"/>
            </a:endParaRPr>
          </a:p>
          <a:p>
            <a:pPr lvl="0">
              <a:buFont typeface="Wingdings" pitchFamily="2" charset="2"/>
              <a:buChar char="Ø"/>
            </a:pPr>
            <a:r>
              <a:rPr lang="en-GB" sz="9600" dirty="0" smtClean="0">
                <a:latin typeface="Times New Roman" pitchFamily="18" charset="0"/>
                <a:cs typeface="Times New Roman" pitchFamily="18" charset="0"/>
              </a:rPr>
              <a:t>Problems </a:t>
            </a:r>
            <a:r>
              <a:rPr lang="en-GB" sz="9600" dirty="0">
                <a:latin typeface="Times New Roman" pitchFamily="18" charset="0"/>
                <a:cs typeface="Times New Roman" pitchFamily="18" charset="0"/>
              </a:rPr>
              <a:t>of certificate addressing like Birth certificate, Death certificate</a:t>
            </a:r>
            <a:endParaRPr lang="en-US" sz="9600" dirty="0">
              <a:latin typeface="Times New Roman" pitchFamily="18" charset="0"/>
              <a:cs typeface="Times New Roman" pitchFamily="18" charset="0"/>
            </a:endParaRPr>
          </a:p>
          <a:p>
            <a:pPr lvl="0">
              <a:buFont typeface="Wingdings" pitchFamily="2" charset="2"/>
              <a:buChar char="Ø"/>
            </a:pPr>
            <a:r>
              <a:rPr lang="en-GB" sz="9600" dirty="0">
                <a:latin typeface="Times New Roman" pitchFamily="18" charset="0"/>
                <a:cs typeface="Times New Roman" pitchFamily="18" charset="0"/>
              </a:rPr>
              <a:t>Problems of controlling, retrieving and managing of </a:t>
            </a:r>
            <a:r>
              <a:rPr lang="en-GB" sz="9600" dirty="0" smtClean="0">
                <a:latin typeface="Times New Roman" pitchFamily="18" charset="0"/>
                <a:cs typeface="Times New Roman" pitchFamily="18" charset="0"/>
              </a:rPr>
              <a:t>Files. residents </a:t>
            </a:r>
            <a:r>
              <a:rPr lang="en-GB" sz="9600" dirty="0">
                <a:latin typeface="Times New Roman" pitchFamily="18" charset="0"/>
                <a:cs typeface="Times New Roman" pitchFamily="18" charset="0"/>
              </a:rPr>
              <a:t>were kept in their paper-filing system</a:t>
            </a:r>
            <a:endParaRPr lang="en-US" sz="9600" dirty="0">
              <a:latin typeface="Times New Roman" pitchFamily="18" charset="0"/>
              <a:cs typeface="Times New Roman" pitchFamily="18" charset="0"/>
            </a:endParaRPr>
          </a:p>
          <a:p>
            <a:pPr lvl="0">
              <a:buFont typeface="Wingdings" pitchFamily="2" charset="2"/>
              <a:buChar char="Ø"/>
            </a:pPr>
            <a:r>
              <a:rPr lang="en-GB" sz="9600" dirty="0">
                <a:latin typeface="Times New Roman" pitchFamily="18" charset="0"/>
                <a:cs typeface="Times New Roman" pitchFamily="18" charset="0"/>
              </a:rPr>
              <a:t>Lack of security: - Documents can be maliciously accessed by anyone and difficult to access the resident information when needed at short notice and removal of resident record.</a:t>
            </a:r>
            <a:endParaRPr lang="en-US" sz="9600" dirty="0">
              <a:latin typeface="Times New Roman" pitchFamily="18" charset="0"/>
              <a:cs typeface="Times New Roman" pitchFamily="18" charset="0"/>
            </a:endParaRPr>
          </a:p>
          <a:p>
            <a:endParaRPr lang="en-US" dirty="0"/>
          </a:p>
        </p:txBody>
      </p:sp>
      <p:sp>
        <p:nvSpPr>
          <p:cNvPr id="7" name="Date Placeholder 9"/>
          <p:cNvSpPr txBox="1">
            <a:spLocks/>
          </p:cNvSpPr>
          <p:nvPr/>
        </p:nvSpPr>
        <p:spPr>
          <a:xfrm>
            <a:off x="0" y="6356350"/>
            <a:ext cx="2362200" cy="50165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0070C0"/>
                </a:solidFill>
                <a:effectLst/>
                <a:uLnTx/>
                <a:uFillTx/>
                <a:latin typeface="Elephant" pitchFamily="18" charset="0"/>
                <a:ea typeface="+mn-ea"/>
                <a:cs typeface="+mn-cs"/>
              </a:rPr>
              <a:t>6/24/2019</a:t>
            </a:r>
          </a:p>
        </p:txBody>
      </p:sp>
      <p:sp>
        <p:nvSpPr>
          <p:cNvPr id="8" name="Footer Placeholder 11"/>
          <p:cNvSpPr txBox="1">
            <a:spLocks/>
          </p:cNvSpPr>
          <p:nvPr/>
        </p:nvSpPr>
        <p:spPr>
          <a:xfrm>
            <a:off x="2895600" y="6356350"/>
            <a:ext cx="3657600" cy="501650"/>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chemeClr val="tx2">
                    <a:lumMod val="50000"/>
                  </a:schemeClr>
                </a:solidFill>
                <a:effectLst/>
                <a:uLnTx/>
                <a:uFillTx/>
                <a:latin typeface="Modern No. 20" pitchFamily="18" charset="0"/>
                <a:ea typeface="+mn-ea"/>
                <a:cs typeface="Times New Roman" pitchFamily="18" charset="0"/>
              </a:rPr>
              <a:t>RMS for </a:t>
            </a:r>
            <a:r>
              <a:rPr kumimoji="0" lang="en-US" sz="2000" b="1" i="0" u="none" strike="noStrike" kern="1200" cap="none" spc="0" normalizeH="0" baseline="0" noProof="0" dirty="0" err="1" smtClean="0">
                <a:ln>
                  <a:noFill/>
                </a:ln>
                <a:solidFill>
                  <a:schemeClr val="tx2">
                    <a:lumMod val="50000"/>
                  </a:schemeClr>
                </a:solidFill>
                <a:effectLst/>
                <a:uLnTx/>
                <a:uFillTx/>
                <a:latin typeface="Modern No. 20" pitchFamily="18" charset="0"/>
                <a:ea typeface="+mn-ea"/>
                <a:cs typeface="Times New Roman" pitchFamily="18" charset="0"/>
              </a:rPr>
              <a:t>Baha</a:t>
            </a:r>
            <a:r>
              <a:rPr kumimoji="0" lang="en-US" sz="2000" b="1" i="0" u="none" strike="noStrike" kern="1200" cap="none" spc="0" normalizeH="0" baseline="0" noProof="0" dirty="0" smtClean="0">
                <a:ln>
                  <a:noFill/>
                </a:ln>
                <a:solidFill>
                  <a:schemeClr val="tx2">
                    <a:lumMod val="50000"/>
                  </a:schemeClr>
                </a:solidFill>
                <a:effectLst/>
                <a:uLnTx/>
                <a:uFillTx/>
                <a:latin typeface="Modern No. 20" pitchFamily="18" charset="0"/>
                <a:ea typeface="+mn-ea"/>
                <a:cs typeface="Times New Roman" pitchFamily="18" charset="0"/>
              </a:rPr>
              <a:t> </a:t>
            </a:r>
            <a:r>
              <a:rPr kumimoji="0" lang="en-US" sz="2000" b="1" i="0" u="none" strike="noStrike" kern="1200" cap="none" spc="0" normalizeH="0" baseline="0" noProof="0" dirty="0" err="1" smtClean="0">
                <a:ln>
                  <a:noFill/>
                </a:ln>
                <a:solidFill>
                  <a:schemeClr val="tx2">
                    <a:lumMod val="50000"/>
                  </a:schemeClr>
                </a:solidFill>
                <a:effectLst/>
                <a:uLnTx/>
                <a:uFillTx/>
                <a:latin typeface="Modern No. 20" pitchFamily="18" charset="0"/>
                <a:ea typeface="+mn-ea"/>
                <a:cs typeface="Times New Roman" pitchFamily="18" charset="0"/>
              </a:rPr>
              <a:t>Fiftu</a:t>
            </a:r>
            <a:r>
              <a:rPr kumimoji="0" lang="en-US" sz="2000" b="1" i="0" u="none" strike="noStrike" kern="1200" cap="none" spc="0" normalizeH="0" baseline="0" noProof="0" dirty="0" smtClean="0">
                <a:ln>
                  <a:noFill/>
                </a:ln>
                <a:solidFill>
                  <a:schemeClr val="tx2">
                    <a:lumMod val="50000"/>
                  </a:schemeClr>
                </a:solidFill>
                <a:effectLst/>
                <a:uLnTx/>
                <a:uFillTx/>
                <a:latin typeface="Modern No. 20" pitchFamily="18" charset="0"/>
                <a:ea typeface="+mn-ea"/>
                <a:cs typeface="Times New Roman" pitchFamily="18" charset="0"/>
              </a:rPr>
              <a:t> </a:t>
            </a:r>
            <a:r>
              <a:rPr kumimoji="0" lang="en-US" sz="2000" b="1" i="0" u="none" strike="noStrike" kern="1200" cap="none" spc="0" normalizeH="0" baseline="0" noProof="0" dirty="0" err="1" smtClean="0">
                <a:ln>
                  <a:noFill/>
                </a:ln>
                <a:solidFill>
                  <a:schemeClr val="tx2">
                    <a:lumMod val="50000"/>
                  </a:schemeClr>
                </a:solidFill>
                <a:effectLst/>
                <a:uLnTx/>
                <a:uFillTx/>
                <a:latin typeface="Modern No. 20" pitchFamily="18" charset="0"/>
                <a:ea typeface="+mn-ea"/>
                <a:cs typeface="Times New Roman" pitchFamily="18" charset="0"/>
              </a:rPr>
              <a:t>Kebele</a:t>
            </a:r>
            <a:r>
              <a:rPr kumimoji="0" lang="en-US" sz="2000" b="1" i="0" u="none" strike="noStrike" kern="1200" cap="none" spc="0" normalizeH="0" baseline="0" noProof="0" dirty="0" smtClean="0">
                <a:ln>
                  <a:noFill/>
                </a:ln>
                <a:solidFill>
                  <a:schemeClr val="tx2">
                    <a:lumMod val="50000"/>
                  </a:schemeClr>
                </a:solidFill>
                <a:effectLst/>
                <a:uLnTx/>
                <a:uFillTx/>
                <a:latin typeface="Modern No. 20" pitchFamily="18" charset="0"/>
                <a:ea typeface="+mn-ea"/>
                <a:cs typeface="Times New Roman" pitchFamily="18" charset="0"/>
              </a:rPr>
              <a:t> </a:t>
            </a:r>
          </a:p>
        </p:txBody>
      </p:sp>
      <p:sp>
        <p:nvSpPr>
          <p:cNvPr id="9" name="Slide Number Placeholder 10"/>
          <p:cNvSpPr txBox="1">
            <a:spLocks/>
          </p:cNvSpPr>
          <p:nvPr/>
        </p:nvSpPr>
        <p:spPr>
          <a:xfrm>
            <a:off x="8382000" y="6356351"/>
            <a:ext cx="762000" cy="501649"/>
          </a:xfrm>
          <a:prstGeom prst="rect">
            <a:avLst/>
          </a:prstGeom>
        </p:spPr>
        <p:style>
          <a:lnRef idx="1">
            <a:schemeClr val="dk1"/>
          </a:lnRef>
          <a:fillRef idx="3">
            <a:schemeClr val="dk1"/>
          </a:fillRef>
          <a:effectRef idx="2">
            <a:schemeClr val="dk1"/>
          </a:effectRef>
          <a:fontRef idx="minor">
            <a:schemeClr val="lt1"/>
          </a:fontRef>
        </p:style>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545EDA5F-A338-439B-96E1-6A6DCFF4E8F0}" type="slidenum">
              <a:rPr kumimoji="0" lang="en-US" sz="3200" b="1" i="0" u="none" strike="noStrike" kern="1200" cap="none" spc="0" normalizeH="0" baseline="0" noProof="0" smtClean="0">
                <a:ln>
                  <a:noFill/>
                </a:ln>
                <a:solidFill>
                  <a:schemeClr val="bg1"/>
                </a:solidFill>
                <a:effectLst/>
                <a:uLnTx/>
                <a:uFillTx/>
                <a:latin typeface="Times New Roman" pitchFamily="18" charset="0"/>
                <a:ea typeface="+mn-ea"/>
                <a:cs typeface="Times New Roman"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3200" b="1" i="0" u="none" strike="noStrike" kern="1200" cap="none" spc="0" normalizeH="0" baseline="0" noProof="0" dirty="0" smtClean="0">
              <a:ln>
                <a:noFill/>
              </a:ln>
              <a:solidFill>
                <a:schemeClr val="bg1"/>
              </a:solidFill>
              <a:effectLst/>
              <a:uLnTx/>
              <a:uFillTx/>
              <a:latin typeface="Times New Roman" pitchFamily="18" charset="0"/>
              <a:ea typeface="+mn-ea"/>
              <a:cs typeface="Times New Roman" pitchFamily="18" charset="0"/>
            </a:endParaRPr>
          </a:p>
        </p:txBody>
      </p:sp>
    </p:spTree>
  </p:cSld>
  <p:clrMapOvr>
    <a:masterClrMapping/>
  </p:clrMapOvr>
  <p:transition>
    <p:split orient="vert" dir="in"/>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style>
          <a:lnRef idx="1">
            <a:schemeClr val="accent5"/>
          </a:lnRef>
          <a:fillRef idx="2">
            <a:schemeClr val="accent5"/>
          </a:fillRef>
          <a:effectRef idx="1">
            <a:schemeClr val="accent5"/>
          </a:effectRef>
          <a:fontRef idx="minor">
            <a:schemeClr val="dk1"/>
          </a:fontRef>
        </p:style>
        <p:txBody>
          <a:bodyPr>
            <a:normAutofit/>
          </a:bodyPr>
          <a:lstStyle/>
          <a:p>
            <a:pPr algn="ctr"/>
            <a:r>
              <a:rPr lang="en-US" dirty="0" smtClean="0">
                <a:latin typeface="Elephant" pitchFamily="18" charset="0"/>
              </a:rPr>
              <a:t>Objectives of the Study</a:t>
            </a:r>
            <a:endParaRPr lang="en-US" dirty="0">
              <a:latin typeface="Elephant" pitchFamily="18" charset="0"/>
            </a:endParaRPr>
          </a:p>
        </p:txBody>
      </p:sp>
      <p:sp>
        <p:nvSpPr>
          <p:cNvPr id="3" name="Content Placeholder 2"/>
          <p:cNvSpPr>
            <a:spLocks noGrp="1"/>
          </p:cNvSpPr>
          <p:nvPr>
            <p:ph sz="quarter" idx="1"/>
          </p:nvPr>
        </p:nvSpPr>
        <p:spPr>
          <a:xfrm>
            <a:off x="0" y="914400"/>
            <a:ext cx="9144000" cy="5334000"/>
          </a:xfrm>
        </p:spPr>
        <p:txBody>
          <a:bodyPr>
            <a:normAutofit fontScale="92500" lnSpcReduction="10000"/>
          </a:bodyPr>
          <a:lstStyle/>
          <a:p>
            <a:pPr>
              <a:buNone/>
            </a:pPr>
            <a:endParaRPr lang="en-US" dirty="0" smtClean="0">
              <a:solidFill>
                <a:schemeClr val="accent6">
                  <a:lumMod val="75000"/>
                </a:schemeClr>
              </a:solidFill>
              <a:latin typeface="Elephant" pitchFamily="18" charset="0"/>
            </a:endParaRPr>
          </a:p>
          <a:p>
            <a:pPr>
              <a:buNone/>
            </a:pPr>
            <a:r>
              <a:rPr lang="en-US" dirty="0" smtClean="0">
                <a:solidFill>
                  <a:schemeClr val="accent6">
                    <a:lumMod val="75000"/>
                  </a:schemeClr>
                </a:solidFill>
                <a:latin typeface="Elephant" pitchFamily="18" charset="0"/>
              </a:rPr>
              <a:t>General Objective</a:t>
            </a:r>
          </a:p>
          <a:p>
            <a:pPr>
              <a:buNone/>
            </a:pPr>
            <a:r>
              <a:rPr lang="en-US" dirty="0">
                <a:latin typeface="Times New Roman" pitchFamily="18" charset="0"/>
                <a:cs typeface="Times New Roman" pitchFamily="18" charset="0"/>
              </a:rPr>
              <a:t>The general objective of this Project is to develop web based </a:t>
            </a:r>
            <a:r>
              <a:rPr lang="en-US" dirty="0" err="1">
                <a:latin typeface="Times New Roman" pitchFamily="18" charset="0"/>
                <a:cs typeface="Times New Roman" pitchFamily="18" charset="0"/>
              </a:rPr>
              <a:t>Kebele</a:t>
            </a:r>
            <a:r>
              <a:rPr lang="en-US" dirty="0">
                <a:latin typeface="Times New Roman" pitchFamily="18" charset="0"/>
                <a:cs typeface="Times New Roman" pitchFamily="18" charset="0"/>
              </a:rPr>
              <a:t> resident management system for </a:t>
            </a:r>
            <a:r>
              <a:rPr lang="en-US" dirty="0" err="1">
                <a:latin typeface="Times New Roman" pitchFamily="18" charset="0"/>
                <a:cs typeface="Times New Roman" pitchFamily="18" charset="0"/>
              </a:rPr>
              <a:t>Baha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biftu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Kebele</a:t>
            </a:r>
            <a:r>
              <a:rPr lang="en-US" dirty="0">
                <a:latin typeface="Times New Roman" pitchFamily="18" charset="0"/>
                <a:cs typeface="Times New Roman" pitchFamily="18" charset="0"/>
              </a:rPr>
              <a:t> in Robe town which solves the above mentioned problems that occurs in the manual system or existing system</a:t>
            </a:r>
            <a:r>
              <a:rPr lang="en-US" dirty="0" smtClean="0">
                <a:latin typeface="Times New Roman" pitchFamily="18" charset="0"/>
                <a:cs typeface="Times New Roman" pitchFamily="18" charset="0"/>
              </a:rPr>
              <a:t>.</a:t>
            </a:r>
          </a:p>
          <a:p>
            <a:pPr>
              <a:buNone/>
            </a:pPr>
            <a:r>
              <a:rPr lang="en-US" b="1" dirty="0" smtClean="0">
                <a:solidFill>
                  <a:srgbClr val="FF0000"/>
                </a:solidFill>
                <a:latin typeface="Times New Roman" pitchFamily="18" charset="0"/>
                <a:cs typeface="Times New Roman" pitchFamily="18" charset="0"/>
              </a:rPr>
              <a:t>Specific Objective:</a:t>
            </a:r>
          </a:p>
          <a:p>
            <a:pPr lvl="0"/>
            <a:r>
              <a:rPr lang="en-GB" dirty="0">
                <a:latin typeface="Times New Roman" pitchFamily="18" charset="0"/>
                <a:cs typeface="Times New Roman" pitchFamily="18" charset="0"/>
              </a:rPr>
              <a:t>To keep the overall records associated with the resident information in a permanent database.</a:t>
            </a:r>
            <a:endParaRPr lang="en-US" dirty="0">
              <a:latin typeface="Times New Roman" pitchFamily="18" charset="0"/>
              <a:cs typeface="Times New Roman" pitchFamily="18" charset="0"/>
            </a:endParaRPr>
          </a:p>
          <a:p>
            <a:pPr lvl="0"/>
            <a:r>
              <a:rPr lang="en-US" dirty="0" smtClean="0">
                <a:latin typeface="Times New Roman" pitchFamily="18" charset="0"/>
                <a:cs typeface="Times New Roman" pitchFamily="18" charset="0"/>
              </a:rPr>
              <a:t>Implement </a:t>
            </a:r>
            <a:r>
              <a:rPr lang="en-US" dirty="0">
                <a:latin typeface="Times New Roman" pitchFamily="18" charset="0"/>
                <a:cs typeface="Times New Roman" pitchFamily="18" charset="0"/>
              </a:rPr>
              <a:t>the system based on our design to achieve the desired goal.</a:t>
            </a:r>
          </a:p>
          <a:p>
            <a:pPr lvl="0"/>
            <a:r>
              <a:rPr lang="en-GB" dirty="0">
                <a:latin typeface="Times New Roman" pitchFamily="18" charset="0"/>
                <a:cs typeface="Times New Roman" pitchFamily="18" charset="0"/>
              </a:rPr>
              <a:t>Designing a database for the system that can hold all information of the </a:t>
            </a:r>
            <a:r>
              <a:rPr lang="en-GB" dirty="0" err="1">
                <a:latin typeface="Times New Roman" pitchFamily="18" charset="0"/>
                <a:cs typeface="Times New Roman" pitchFamily="18" charset="0"/>
              </a:rPr>
              <a:t>kebele</a:t>
            </a:r>
            <a:r>
              <a:rPr lang="en-GB" dirty="0">
                <a:latin typeface="Times New Roman" pitchFamily="18" charset="0"/>
                <a:cs typeface="Times New Roman" pitchFamily="18" charset="0"/>
              </a:rPr>
              <a:t> administrations.</a:t>
            </a:r>
            <a:endParaRPr lang="en-US" dirty="0">
              <a:latin typeface="Times New Roman" pitchFamily="18" charset="0"/>
              <a:cs typeface="Times New Roman" pitchFamily="18" charset="0"/>
            </a:endParaRPr>
          </a:p>
          <a:p>
            <a:pPr lvl="0"/>
            <a:r>
              <a:rPr lang="en-GB" dirty="0">
                <a:latin typeface="Times New Roman" pitchFamily="18" charset="0"/>
                <a:cs typeface="Times New Roman" pitchFamily="18" charset="0"/>
              </a:rPr>
              <a:t>Avoiding data redundancy and inconsistency.</a:t>
            </a:r>
            <a:endParaRPr lang="en-US" dirty="0">
              <a:latin typeface="Times New Roman" pitchFamily="18" charset="0"/>
              <a:cs typeface="Times New Roman" pitchFamily="18" charset="0"/>
            </a:endParaRPr>
          </a:p>
          <a:p>
            <a:pPr lvl="0"/>
            <a:r>
              <a:rPr lang="en-GB" dirty="0">
                <a:latin typeface="Times New Roman" pitchFamily="18" charset="0"/>
                <a:cs typeface="Times New Roman" pitchFamily="18" charset="0"/>
              </a:rPr>
              <a:t>Maintaining security of the </a:t>
            </a:r>
            <a:r>
              <a:rPr lang="en-GB" dirty="0" err="1">
                <a:latin typeface="Times New Roman" pitchFamily="18" charset="0"/>
                <a:cs typeface="Times New Roman" pitchFamily="18" charset="0"/>
              </a:rPr>
              <a:t>kebele</a:t>
            </a:r>
            <a:r>
              <a:rPr lang="en-GB" dirty="0">
                <a:latin typeface="Times New Roman" pitchFamily="18" charset="0"/>
                <a:cs typeface="Times New Roman" pitchFamily="18" charset="0"/>
              </a:rPr>
              <a:t> information.</a:t>
            </a:r>
            <a:endParaRPr lang="en-US" dirty="0">
              <a:latin typeface="Times New Roman" pitchFamily="18" charset="0"/>
              <a:cs typeface="Times New Roman" pitchFamily="18" charset="0"/>
            </a:endParaRPr>
          </a:p>
          <a:p>
            <a:pPr>
              <a:buNone/>
            </a:pPr>
            <a:endParaRPr lang="en-US" b="1" dirty="0">
              <a:solidFill>
                <a:srgbClr val="FF0000"/>
              </a:solidFill>
              <a:latin typeface="Times New Roman" pitchFamily="18" charset="0"/>
              <a:cs typeface="Times New Roman" pitchFamily="18" charset="0"/>
            </a:endParaRPr>
          </a:p>
          <a:p>
            <a:pPr>
              <a:buNone/>
            </a:pPr>
            <a:endParaRPr lang="en-US" dirty="0">
              <a:solidFill>
                <a:schemeClr val="accent6">
                  <a:lumMod val="75000"/>
                </a:schemeClr>
              </a:solidFill>
              <a:latin typeface="Elephant" pitchFamily="18" charset="0"/>
            </a:endParaRPr>
          </a:p>
        </p:txBody>
      </p:sp>
      <p:sp>
        <p:nvSpPr>
          <p:cNvPr id="7" name="Date Placeholder 9"/>
          <p:cNvSpPr txBox="1">
            <a:spLocks/>
          </p:cNvSpPr>
          <p:nvPr/>
        </p:nvSpPr>
        <p:spPr>
          <a:xfrm>
            <a:off x="0" y="6356350"/>
            <a:ext cx="2362200" cy="50165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0070C0"/>
                </a:solidFill>
                <a:effectLst/>
                <a:uLnTx/>
                <a:uFillTx/>
                <a:latin typeface="Elephant" pitchFamily="18" charset="0"/>
                <a:ea typeface="+mn-ea"/>
                <a:cs typeface="+mn-cs"/>
              </a:rPr>
              <a:t>6/24/2019</a:t>
            </a:r>
          </a:p>
        </p:txBody>
      </p:sp>
      <p:sp>
        <p:nvSpPr>
          <p:cNvPr id="8" name="Footer Placeholder 11"/>
          <p:cNvSpPr txBox="1">
            <a:spLocks/>
          </p:cNvSpPr>
          <p:nvPr/>
        </p:nvSpPr>
        <p:spPr>
          <a:xfrm>
            <a:off x="2895600" y="6356350"/>
            <a:ext cx="3657600" cy="501650"/>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chemeClr val="tx2">
                    <a:lumMod val="50000"/>
                  </a:schemeClr>
                </a:solidFill>
                <a:effectLst/>
                <a:uLnTx/>
                <a:uFillTx/>
                <a:latin typeface="Modern No. 20" pitchFamily="18" charset="0"/>
                <a:ea typeface="+mn-ea"/>
                <a:cs typeface="Times New Roman" pitchFamily="18" charset="0"/>
              </a:rPr>
              <a:t>RMS for </a:t>
            </a:r>
            <a:r>
              <a:rPr kumimoji="0" lang="en-US" sz="2000" b="1" i="0" u="none" strike="noStrike" kern="1200" cap="none" spc="0" normalizeH="0" baseline="0" noProof="0" dirty="0" err="1" smtClean="0">
                <a:ln>
                  <a:noFill/>
                </a:ln>
                <a:solidFill>
                  <a:schemeClr val="tx2">
                    <a:lumMod val="50000"/>
                  </a:schemeClr>
                </a:solidFill>
                <a:effectLst/>
                <a:uLnTx/>
                <a:uFillTx/>
                <a:latin typeface="Modern No. 20" pitchFamily="18" charset="0"/>
                <a:ea typeface="+mn-ea"/>
                <a:cs typeface="Times New Roman" pitchFamily="18" charset="0"/>
              </a:rPr>
              <a:t>Baha</a:t>
            </a:r>
            <a:r>
              <a:rPr kumimoji="0" lang="en-US" sz="2000" b="1" i="0" u="none" strike="noStrike" kern="1200" cap="none" spc="0" normalizeH="0" baseline="0" noProof="0" dirty="0" smtClean="0">
                <a:ln>
                  <a:noFill/>
                </a:ln>
                <a:solidFill>
                  <a:schemeClr val="tx2">
                    <a:lumMod val="50000"/>
                  </a:schemeClr>
                </a:solidFill>
                <a:effectLst/>
                <a:uLnTx/>
                <a:uFillTx/>
                <a:latin typeface="Modern No. 20" pitchFamily="18" charset="0"/>
                <a:ea typeface="+mn-ea"/>
                <a:cs typeface="Times New Roman" pitchFamily="18" charset="0"/>
              </a:rPr>
              <a:t> </a:t>
            </a:r>
            <a:r>
              <a:rPr kumimoji="0" lang="en-US" sz="2000" b="1" i="0" u="none" strike="noStrike" kern="1200" cap="none" spc="0" normalizeH="0" baseline="0" noProof="0" dirty="0" err="1" smtClean="0">
                <a:ln>
                  <a:noFill/>
                </a:ln>
                <a:solidFill>
                  <a:schemeClr val="tx2">
                    <a:lumMod val="50000"/>
                  </a:schemeClr>
                </a:solidFill>
                <a:effectLst/>
                <a:uLnTx/>
                <a:uFillTx/>
                <a:latin typeface="Modern No. 20" pitchFamily="18" charset="0"/>
                <a:ea typeface="+mn-ea"/>
                <a:cs typeface="Times New Roman" pitchFamily="18" charset="0"/>
              </a:rPr>
              <a:t>Fiftu</a:t>
            </a:r>
            <a:r>
              <a:rPr kumimoji="0" lang="en-US" sz="2000" b="1" i="0" u="none" strike="noStrike" kern="1200" cap="none" spc="0" normalizeH="0" baseline="0" noProof="0" dirty="0" smtClean="0">
                <a:ln>
                  <a:noFill/>
                </a:ln>
                <a:solidFill>
                  <a:schemeClr val="tx2">
                    <a:lumMod val="50000"/>
                  </a:schemeClr>
                </a:solidFill>
                <a:effectLst/>
                <a:uLnTx/>
                <a:uFillTx/>
                <a:latin typeface="Modern No. 20" pitchFamily="18" charset="0"/>
                <a:ea typeface="+mn-ea"/>
                <a:cs typeface="Times New Roman" pitchFamily="18" charset="0"/>
              </a:rPr>
              <a:t> </a:t>
            </a:r>
            <a:r>
              <a:rPr kumimoji="0" lang="en-US" sz="2000" b="1" i="0" u="none" strike="noStrike" kern="1200" cap="none" spc="0" normalizeH="0" baseline="0" noProof="0" dirty="0" err="1" smtClean="0">
                <a:ln>
                  <a:noFill/>
                </a:ln>
                <a:solidFill>
                  <a:schemeClr val="tx2">
                    <a:lumMod val="50000"/>
                  </a:schemeClr>
                </a:solidFill>
                <a:effectLst/>
                <a:uLnTx/>
                <a:uFillTx/>
                <a:latin typeface="Modern No. 20" pitchFamily="18" charset="0"/>
                <a:ea typeface="+mn-ea"/>
                <a:cs typeface="Times New Roman" pitchFamily="18" charset="0"/>
              </a:rPr>
              <a:t>Kebele</a:t>
            </a:r>
            <a:r>
              <a:rPr kumimoji="0" lang="en-US" sz="2000" b="1" i="0" u="none" strike="noStrike" kern="1200" cap="none" spc="0" normalizeH="0" baseline="0" noProof="0" dirty="0" smtClean="0">
                <a:ln>
                  <a:noFill/>
                </a:ln>
                <a:solidFill>
                  <a:schemeClr val="tx2">
                    <a:lumMod val="50000"/>
                  </a:schemeClr>
                </a:solidFill>
                <a:effectLst/>
                <a:uLnTx/>
                <a:uFillTx/>
                <a:latin typeface="Modern No. 20" pitchFamily="18" charset="0"/>
                <a:ea typeface="+mn-ea"/>
                <a:cs typeface="Times New Roman" pitchFamily="18" charset="0"/>
              </a:rPr>
              <a:t> </a:t>
            </a:r>
          </a:p>
        </p:txBody>
      </p:sp>
      <p:sp>
        <p:nvSpPr>
          <p:cNvPr id="9" name="Slide Number Placeholder 10"/>
          <p:cNvSpPr txBox="1">
            <a:spLocks/>
          </p:cNvSpPr>
          <p:nvPr/>
        </p:nvSpPr>
        <p:spPr>
          <a:xfrm>
            <a:off x="8382000" y="6356351"/>
            <a:ext cx="762000" cy="501649"/>
          </a:xfrm>
          <a:prstGeom prst="rect">
            <a:avLst/>
          </a:prstGeom>
        </p:spPr>
        <p:style>
          <a:lnRef idx="1">
            <a:schemeClr val="dk1"/>
          </a:lnRef>
          <a:fillRef idx="3">
            <a:schemeClr val="dk1"/>
          </a:fillRef>
          <a:effectRef idx="2">
            <a:schemeClr val="dk1"/>
          </a:effectRef>
          <a:fontRef idx="minor">
            <a:schemeClr val="lt1"/>
          </a:fontRef>
        </p:style>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545EDA5F-A338-439B-96E1-6A6DCFF4E8F0}" type="slidenum">
              <a:rPr kumimoji="0" lang="en-US" sz="3200" b="1" i="0" u="none" strike="noStrike" kern="1200" cap="none" spc="0" normalizeH="0" baseline="0" noProof="0" smtClean="0">
                <a:ln>
                  <a:noFill/>
                </a:ln>
                <a:solidFill>
                  <a:schemeClr val="bg1"/>
                </a:solidFill>
                <a:effectLst/>
                <a:uLnTx/>
                <a:uFillTx/>
                <a:latin typeface="Times New Roman" pitchFamily="18" charset="0"/>
                <a:ea typeface="+mn-ea"/>
                <a:cs typeface="Times New Roman"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3200" b="1" i="0" u="none" strike="noStrike" kern="1200" cap="none" spc="0" normalizeH="0" baseline="0" noProof="0" dirty="0" smtClean="0">
              <a:ln>
                <a:noFill/>
              </a:ln>
              <a:solidFill>
                <a:schemeClr val="bg1"/>
              </a:solidFill>
              <a:effectLst/>
              <a:uLnTx/>
              <a:uFillTx/>
              <a:latin typeface="Times New Roman" pitchFamily="18" charset="0"/>
              <a:ea typeface="+mn-ea"/>
              <a:cs typeface="Times New Roman" pitchFamily="18" charset="0"/>
            </a:endParaRPr>
          </a:p>
        </p:txBody>
      </p:sp>
    </p:spTree>
  </p:cSld>
  <p:clrMapOvr>
    <a:masterClrMapping/>
  </p:clrMapOvr>
  <p:transition>
    <p:split orient="vert" dir="in"/>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style>
          <a:lnRef idx="1">
            <a:schemeClr val="accent5"/>
          </a:lnRef>
          <a:fillRef idx="2">
            <a:schemeClr val="accent5"/>
          </a:fillRef>
          <a:effectRef idx="1">
            <a:schemeClr val="accent5"/>
          </a:effectRef>
          <a:fontRef idx="minor">
            <a:schemeClr val="dk1"/>
          </a:fontRef>
        </p:style>
        <p:txBody>
          <a:bodyPr/>
          <a:lstStyle/>
          <a:p>
            <a:pPr algn="ctr"/>
            <a:r>
              <a:rPr lang="en-US" dirty="0">
                <a:latin typeface="Elephant" pitchFamily="18" charset="0"/>
              </a:rPr>
              <a:t>Scope of the study</a:t>
            </a:r>
            <a:endParaRPr lang="en-US" b="1" i="1" dirty="0">
              <a:latin typeface="Elephant" pitchFamily="18" charset="0"/>
            </a:endParaRPr>
          </a:p>
        </p:txBody>
      </p:sp>
      <p:sp>
        <p:nvSpPr>
          <p:cNvPr id="3" name="Content Placeholder 2"/>
          <p:cNvSpPr>
            <a:spLocks noGrp="1"/>
          </p:cNvSpPr>
          <p:nvPr>
            <p:ph sz="quarter" idx="1"/>
          </p:nvPr>
        </p:nvSpPr>
        <p:spPr>
          <a:xfrm>
            <a:off x="0" y="1143000"/>
            <a:ext cx="9144000" cy="4754563"/>
          </a:xfrm>
        </p:spPr>
        <p:txBody>
          <a:bodyPr>
            <a:noAutofit/>
          </a:bodyPr>
          <a:lstStyle/>
          <a:p>
            <a:pPr>
              <a:buNone/>
            </a:pPr>
            <a:r>
              <a:rPr lang="en-US" sz="2400" dirty="0">
                <a:latin typeface="Times New Roman" pitchFamily="18" charset="0"/>
                <a:cs typeface="Times New Roman" pitchFamily="18" charset="0"/>
              </a:rPr>
              <a:t>The scope of this project is developing </a:t>
            </a:r>
            <a:r>
              <a:rPr lang="en-US" sz="2400" dirty="0" err="1">
                <a:latin typeface="Times New Roman" pitchFamily="18" charset="0"/>
                <a:cs typeface="Times New Roman" pitchFamily="18" charset="0"/>
              </a:rPr>
              <a:t>Kebele</a:t>
            </a:r>
            <a:r>
              <a:rPr lang="en-US" sz="2400" dirty="0">
                <a:latin typeface="Times New Roman" pitchFamily="18" charset="0"/>
                <a:cs typeface="Times New Roman" pitchFamily="18" charset="0"/>
              </a:rPr>
              <a:t> resident management System for </a:t>
            </a:r>
            <a:r>
              <a:rPr lang="en-US" sz="2400" dirty="0" err="1">
                <a:latin typeface="Times New Roman" pitchFamily="18" charset="0"/>
                <a:cs typeface="Times New Roman" pitchFamily="18" charset="0"/>
              </a:rPr>
              <a:t>Baha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Biftu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Kebele</a:t>
            </a:r>
            <a:r>
              <a:rPr lang="en-US" sz="2400" dirty="0">
                <a:latin typeface="Times New Roman" pitchFamily="18" charset="0"/>
                <a:cs typeface="Times New Roman" pitchFamily="18" charset="0"/>
              </a:rPr>
              <a:t> in Robe town only. It has the following activity: -</a:t>
            </a:r>
          </a:p>
          <a:p>
            <a:pPr lvl="0"/>
            <a:r>
              <a:rPr lang="en-GB" sz="2400" dirty="0">
                <a:latin typeface="Times New Roman" pitchFamily="18" charset="0"/>
                <a:cs typeface="Times New Roman" pitchFamily="18" charset="0"/>
              </a:rPr>
              <a:t>Registration of </a:t>
            </a:r>
            <a:r>
              <a:rPr lang="en-GB" sz="2400" dirty="0" err="1">
                <a:latin typeface="Times New Roman" pitchFamily="18" charset="0"/>
                <a:cs typeface="Times New Roman" pitchFamily="18" charset="0"/>
              </a:rPr>
              <a:t>Kebele</a:t>
            </a:r>
            <a:r>
              <a:rPr lang="en-GB" sz="2400" dirty="0">
                <a:latin typeface="Times New Roman" pitchFamily="18" charset="0"/>
                <a:cs typeface="Times New Roman" pitchFamily="18" charset="0"/>
              </a:rPr>
              <a:t> residents/population information.</a:t>
            </a:r>
            <a:endParaRPr lang="en-US" sz="2400" dirty="0">
              <a:latin typeface="Times New Roman" pitchFamily="18" charset="0"/>
              <a:cs typeface="Times New Roman" pitchFamily="18" charset="0"/>
            </a:endParaRPr>
          </a:p>
          <a:p>
            <a:pPr lvl="0"/>
            <a:r>
              <a:rPr lang="en-GB" sz="2400" dirty="0">
                <a:latin typeface="Times New Roman" pitchFamily="18" charset="0"/>
                <a:cs typeface="Times New Roman" pitchFamily="18" charset="0"/>
              </a:rPr>
              <a:t>Prepare Clearance for legal resident who needs to transfer from one place to another place</a:t>
            </a:r>
            <a:r>
              <a:rPr lang="en-GB"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a:p>
            <a:pPr lvl="0"/>
            <a:r>
              <a:rPr lang="en-US" sz="2400" dirty="0">
                <a:latin typeface="Times New Roman" pitchFamily="18" charset="0"/>
                <a:cs typeface="Times New Roman" pitchFamily="18" charset="0"/>
              </a:rPr>
              <a:t>Provision of security identification cards to residents.</a:t>
            </a:r>
          </a:p>
          <a:p>
            <a:pPr lvl="0"/>
            <a:r>
              <a:rPr lang="en-GB" sz="2400" dirty="0" smtClean="0">
                <a:latin typeface="Times New Roman" pitchFamily="18" charset="0"/>
                <a:cs typeface="Times New Roman" pitchFamily="18" charset="0"/>
              </a:rPr>
              <a:t>Online ID card request and </a:t>
            </a:r>
            <a:r>
              <a:rPr lang="en-US" sz="2400" dirty="0" smtClean="0">
                <a:latin typeface="Times New Roman" pitchFamily="18" charset="0"/>
                <a:cs typeface="Times New Roman" pitchFamily="18" charset="0"/>
              </a:rPr>
              <a:t>Renewal </a:t>
            </a:r>
            <a:r>
              <a:rPr lang="en-US" sz="2400" dirty="0">
                <a:latin typeface="Times New Roman" pitchFamily="18" charset="0"/>
                <a:cs typeface="Times New Roman" pitchFamily="18" charset="0"/>
              </a:rPr>
              <a:t>of the identification cards.</a:t>
            </a:r>
          </a:p>
          <a:p>
            <a:pPr lvl="0"/>
            <a:r>
              <a:rPr lang="en-US" sz="2400" dirty="0">
                <a:latin typeface="Times New Roman" pitchFamily="18" charset="0"/>
                <a:cs typeface="Times New Roman" pitchFamily="18" charset="0"/>
              </a:rPr>
              <a:t>Give certificates such as death, birth and other supportive letters to different government and non-government organizations for residents.</a:t>
            </a:r>
          </a:p>
          <a:p>
            <a:pPr lvl="0"/>
            <a:r>
              <a:rPr lang="en-US" sz="2400" dirty="0">
                <a:latin typeface="Times New Roman" pitchFamily="18" charset="0"/>
                <a:cs typeface="Times New Roman" pitchFamily="18" charset="0"/>
              </a:rPr>
              <a:t>Register residents who withdraws residency</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7" name="Date Placeholder 9"/>
          <p:cNvSpPr txBox="1">
            <a:spLocks/>
          </p:cNvSpPr>
          <p:nvPr/>
        </p:nvSpPr>
        <p:spPr>
          <a:xfrm>
            <a:off x="0" y="6356350"/>
            <a:ext cx="2362200" cy="50165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0070C0"/>
                </a:solidFill>
                <a:effectLst/>
                <a:uLnTx/>
                <a:uFillTx/>
                <a:latin typeface="Elephant" pitchFamily="18" charset="0"/>
                <a:ea typeface="+mn-ea"/>
                <a:cs typeface="+mn-cs"/>
              </a:rPr>
              <a:t>6/24/2019</a:t>
            </a:r>
          </a:p>
        </p:txBody>
      </p:sp>
      <p:sp>
        <p:nvSpPr>
          <p:cNvPr id="8" name="Footer Placeholder 11"/>
          <p:cNvSpPr txBox="1">
            <a:spLocks/>
          </p:cNvSpPr>
          <p:nvPr/>
        </p:nvSpPr>
        <p:spPr>
          <a:xfrm>
            <a:off x="2971800" y="6356350"/>
            <a:ext cx="3657600" cy="501650"/>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chemeClr val="tx2">
                    <a:lumMod val="50000"/>
                  </a:schemeClr>
                </a:solidFill>
                <a:effectLst/>
                <a:uLnTx/>
                <a:uFillTx/>
                <a:latin typeface="Modern No. 20" pitchFamily="18" charset="0"/>
                <a:ea typeface="+mn-ea"/>
                <a:cs typeface="Times New Roman" pitchFamily="18" charset="0"/>
              </a:rPr>
              <a:t>RMS for </a:t>
            </a:r>
            <a:r>
              <a:rPr kumimoji="0" lang="en-US" sz="2000" b="1" i="0" u="none" strike="noStrike" kern="1200" cap="none" spc="0" normalizeH="0" baseline="0" noProof="0" dirty="0" err="1" smtClean="0">
                <a:ln>
                  <a:noFill/>
                </a:ln>
                <a:solidFill>
                  <a:schemeClr val="tx2">
                    <a:lumMod val="50000"/>
                  </a:schemeClr>
                </a:solidFill>
                <a:effectLst/>
                <a:uLnTx/>
                <a:uFillTx/>
                <a:latin typeface="Modern No. 20" pitchFamily="18" charset="0"/>
                <a:ea typeface="+mn-ea"/>
                <a:cs typeface="Times New Roman" pitchFamily="18" charset="0"/>
              </a:rPr>
              <a:t>Baha</a:t>
            </a:r>
            <a:r>
              <a:rPr kumimoji="0" lang="en-US" sz="2000" b="1" i="0" u="none" strike="noStrike" kern="1200" cap="none" spc="0" normalizeH="0" baseline="0" noProof="0" dirty="0" smtClean="0">
                <a:ln>
                  <a:noFill/>
                </a:ln>
                <a:solidFill>
                  <a:schemeClr val="tx2">
                    <a:lumMod val="50000"/>
                  </a:schemeClr>
                </a:solidFill>
                <a:effectLst/>
                <a:uLnTx/>
                <a:uFillTx/>
                <a:latin typeface="Modern No. 20" pitchFamily="18" charset="0"/>
                <a:ea typeface="+mn-ea"/>
                <a:cs typeface="Times New Roman" pitchFamily="18" charset="0"/>
              </a:rPr>
              <a:t> </a:t>
            </a:r>
            <a:r>
              <a:rPr kumimoji="0" lang="en-US" sz="2000" b="1" i="0" u="none" strike="noStrike" kern="1200" cap="none" spc="0" normalizeH="0" baseline="0" noProof="0" dirty="0" err="1" smtClean="0">
                <a:ln>
                  <a:noFill/>
                </a:ln>
                <a:solidFill>
                  <a:schemeClr val="tx2">
                    <a:lumMod val="50000"/>
                  </a:schemeClr>
                </a:solidFill>
                <a:effectLst/>
                <a:uLnTx/>
                <a:uFillTx/>
                <a:latin typeface="Modern No. 20" pitchFamily="18" charset="0"/>
                <a:ea typeface="+mn-ea"/>
                <a:cs typeface="Times New Roman" pitchFamily="18" charset="0"/>
              </a:rPr>
              <a:t>Fiftu</a:t>
            </a:r>
            <a:r>
              <a:rPr kumimoji="0" lang="en-US" sz="2000" b="1" i="0" u="none" strike="noStrike" kern="1200" cap="none" spc="0" normalizeH="0" baseline="0" noProof="0" dirty="0" smtClean="0">
                <a:ln>
                  <a:noFill/>
                </a:ln>
                <a:solidFill>
                  <a:schemeClr val="tx2">
                    <a:lumMod val="50000"/>
                  </a:schemeClr>
                </a:solidFill>
                <a:effectLst/>
                <a:uLnTx/>
                <a:uFillTx/>
                <a:latin typeface="Modern No. 20" pitchFamily="18" charset="0"/>
                <a:ea typeface="+mn-ea"/>
                <a:cs typeface="Times New Roman" pitchFamily="18" charset="0"/>
              </a:rPr>
              <a:t> </a:t>
            </a:r>
            <a:r>
              <a:rPr kumimoji="0" lang="en-US" sz="2000" b="1" i="0" u="none" strike="noStrike" kern="1200" cap="none" spc="0" normalizeH="0" baseline="0" noProof="0" dirty="0" err="1" smtClean="0">
                <a:ln>
                  <a:noFill/>
                </a:ln>
                <a:solidFill>
                  <a:schemeClr val="tx2">
                    <a:lumMod val="50000"/>
                  </a:schemeClr>
                </a:solidFill>
                <a:effectLst/>
                <a:uLnTx/>
                <a:uFillTx/>
                <a:latin typeface="Modern No. 20" pitchFamily="18" charset="0"/>
                <a:ea typeface="+mn-ea"/>
                <a:cs typeface="Times New Roman" pitchFamily="18" charset="0"/>
              </a:rPr>
              <a:t>Kebele</a:t>
            </a:r>
            <a:r>
              <a:rPr kumimoji="0" lang="en-US" sz="2000" b="1" i="0" u="none" strike="noStrike" kern="1200" cap="none" spc="0" normalizeH="0" baseline="0" noProof="0" dirty="0" smtClean="0">
                <a:ln>
                  <a:noFill/>
                </a:ln>
                <a:solidFill>
                  <a:schemeClr val="tx2">
                    <a:lumMod val="50000"/>
                  </a:schemeClr>
                </a:solidFill>
                <a:effectLst/>
                <a:uLnTx/>
                <a:uFillTx/>
                <a:latin typeface="Modern No. 20" pitchFamily="18" charset="0"/>
                <a:ea typeface="+mn-ea"/>
                <a:cs typeface="Times New Roman" pitchFamily="18" charset="0"/>
              </a:rPr>
              <a:t> </a:t>
            </a:r>
          </a:p>
        </p:txBody>
      </p:sp>
      <p:sp>
        <p:nvSpPr>
          <p:cNvPr id="9" name="Slide Number Placeholder 10"/>
          <p:cNvSpPr txBox="1">
            <a:spLocks/>
          </p:cNvSpPr>
          <p:nvPr/>
        </p:nvSpPr>
        <p:spPr>
          <a:xfrm>
            <a:off x="8382000" y="6356351"/>
            <a:ext cx="762000" cy="501649"/>
          </a:xfrm>
          <a:prstGeom prst="rect">
            <a:avLst/>
          </a:prstGeom>
        </p:spPr>
        <p:style>
          <a:lnRef idx="1">
            <a:schemeClr val="dk1"/>
          </a:lnRef>
          <a:fillRef idx="3">
            <a:schemeClr val="dk1"/>
          </a:fillRef>
          <a:effectRef idx="2">
            <a:schemeClr val="dk1"/>
          </a:effectRef>
          <a:fontRef idx="minor">
            <a:schemeClr val="lt1"/>
          </a:fontRef>
        </p:style>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545EDA5F-A338-439B-96E1-6A6DCFF4E8F0}" type="slidenum">
              <a:rPr kumimoji="0" lang="en-US" sz="3200" b="1" i="0" u="none" strike="noStrike" kern="1200" cap="none" spc="0" normalizeH="0" baseline="0" noProof="0" smtClean="0">
                <a:ln>
                  <a:noFill/>
                </a:ln>
                <a:solidFill>
                  <a:schemeClr val="bg1"/>
                </a:solidFill>
                <a:effectLst/>
                <a:uLnTx/>
                <a:uFillTx/>
                <a:latin typeface="Times New Roman" pitchFamily="18" charset="0"/>
                <a:ea typeface="+mn-ea"/>
                <a:cs typeface="Times New Roman"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3200" b="1" i="0" u="none" strike="noStrike" kern="1200" cap="none" spc="0" normalizeH="0" baseline="0" noProof="0" dirty="0" smtClean="0">
              <a:ln>
                <a:noFill/>
              </a:ln>
              <a:solidFill>
                <a:schemeClr val="bg1"/>
              </a:solidFill>
              <a:effectLst/>
              <a:uLnTx/>
              <a:uFillTx/>
              <a:latin typeface="Times New Roman" pitchFamily="18" charset="0"/>
              <a:ea typeface="+mn-ea"/>
              <a:cs typeface="Times New Roman" pitchFamily="18" charset="0"/>
            </a:endParaRPr>
          </a:p>
        </p:txBody>
      </p:sp>
    </p:spTree>
  </p:cSld>
  <p:clrMapOvr>
    <a:masterClrMapping/>
  </p:clrMapOvr>
  <p:transition>
    <p:split orient="vert" dir="in"/>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style>
          <a:lnRef idx="1">
            <a:schemeClr val="accent5"/>
          </a:lnRef>
          <a:fillRef idx="2">
            <a:schemeClr val="accent5"/>
          </a:fillRef>
          <a:effectRef idx="1">
            <a:schemeClr val="accent5"/>
          </a:effectRef>
          <a:fontRef idx="minor">
            <a:schemeClr val="dk1"/>
          </a:fontRef>
        </p:style>
        <p:txBody>
          <a:bodyPr>
            <a:normAutofit/>
          </a:bodyPr>
          <a:lstStyle/>
          <a:p>
            <a:pPr algn="ct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Elephant" pitchFamily="18" charset="0"/>
                <a:cs typeface="Times New Roman" pitchFamily="18" charset="0"/>
              </a:rPr>
              <a:t>Limitation of the </a:t>
            </a:r>
            <a:r>
              <a:rPr lang="en-US" dirty="0" smtClean="0">
                <a:latin typeface="Elephant" pitchFamily="18" charset="0"/>
                <a:cs typeface="Times New Roman" pitchFamily="18" charset="0"/>
              </a:rPr>
              <a:t>study</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0" y="914400"/>
            <a:ext cx="9144000" cy="5211763"/>
          </a:xfrm>
        </p:spPr>
        <p:txBody>
          <a:bodyPr>
            <a:normAutofit/>
          </a:bodyPr>
          <a:lstStyle/>
          <a:p>
            <a:pPr>
              <a:buNone/>
            </a:pPr>
            <a:r>
              <a:rPr lang="en-US" sz="2700" dirty="0" smtClean="0">
                <a:latin typeface="Times New Roman" pitchFamily="18" charset="0"/>
                <a:cs typeface="Times New Roman" pitchFamily="18" charset="0"/>
              </a:rPr>
              <a:t>As </a:t>
            </a:r>
            <a:r>
              <a:rPr lang="en-US" sz="2700" dirty="0">
                <a:latin typeface="Times New Roman" pitchFamily="18" charset="0"/>
                <a:cs typeface="Times New Roman" pitchFamily="18" charset="0"/>
              </a:rPr>
              <a:t>a result, the system may not include the following services: -  </a:t>
            </a:r>
          </a:p>
          <a:p>
            <a:pPr lvl="0"/>
            <a:r>
              <a:rPr lang="en-GB" sz="3000" dirty="0">
                <a:latin typeface="Times New Roman" pitchFamily="18" charset="0"/>
                <a:cs typeface="Times New Roman" pitchFamily="18" charset="0"/>
              </a:rPr>
              <a:t>The system not include related to land.</a:t>
            </a:r>
            <a:endParaRPr lang="en-US" sz="3000" dirty="0">
              <a:latin typeface="Times New Roman" pitchFamily="18" charset="0"/>
              <a:cs typeface="Times New Roman" pitchFamily="18" charset="0"/>
            </a:endParaRPr>
          </a:p>
          <a:p>
            <a:pPr lvl="0"/>
            <a:r>
              <a:rPr lang="en-GB" sz="3000" dirty="0" smtClean="0">
                <a:latin typeface="Times New Roman" pitchFamily="18" charset="0"/>
                <a:cs typeface="Times New Roman" pitchFamily="18" charset="0"/>
              </a:rPr>
              <a:t>The </a:t>
            </a:r>
            <a:r>
              <a:rPr lang="en-GB" sz="3000" dirty="0">
                <a:latin typeface="Times New Roman" pitchFamily="18" charset="0"/>
                <a:cs typeface="Times New Roman" pitchFamily="18" charset="0"/>
              </a:rPr>
              <a:t>study is limited only to the </a:t>
            </a:r>
            <a:r>
              <a:rPr lang="en-GB" sz="3000" dirty="0" err="1">
                <a:latin typeface="Times New Roman" pitchFamily="18" charset="0"/>
                <a:cs typeface="Times New Roman" pitchFamily="18" charset="0"/>
              </a:rPr>
              <a:t>Baha</a:t>
            </a:r>
            <a:r>
              <a:rPr lang="en-GB" sz="3000" dirty="0">
                <a:latin typeface="Times New Roman" pitchFamily="18" charset="0"/>
                <a:cs typeface="Times New Roman" pitchFamily="18" charset="0"/>
              </a:rPr>
              <a:t> </a:t>
            </a:r>
            <a:r>
              <a:rPr lang="en-GB" sz="3000" dirty="0" err="1">
                <a:latin typeface="Times New Roman" pitchFamily="18" charset="0"/>
                <a:cs typeface="Times New Roman" pitchFamily="18" charset="0"/>
              </a:rPr>
              <a:t>Biftu</a:t>
            </a:r>
            <a:r>
              <a:rPr lang="en-GB" sz="3000" dirty="0">
                <a:latin typeface="Times New Roman" pitchFamily="18" charset="0"/>
                <a:cs typeface="Times New Roman" pitchFamily="18" charset="0"/>
              </a:rPr>
              <a:t> </a:t>
            </a:r>
            <a:r>
              <a:rPr lang="en-GB" sz="3000" dirty="0" err="1">
                <a:latin typeface="Times New Roman" pitchFamily="18" charset="0"/>
                <a:cs typeface="Times New Roman" pitchFamily="18" charset="0"/>
              </a:rPr>
              <a:t>kebele</a:t>
            </a:r>
            <a:r>
              <a:rPr lang="en-GB" sz="3000" dirty="0">
                <a:latin typeface="Times New Roman" pitchFamily="18" charset="0"/>
                <a:cs typeface="Times New Roman" pitchFamily="18" charset="0"/>
              </a:rPr>
              <a:t> administrations.</a:t>
            </a:r>
            <a:endParaRPr lang="en-US" sz="3000" dirty="0">
              <a:latin typeface="Times New Roman" pitchFamily="18" charset="0"/>
              <a:cs typeface="Times New Roman" pitchFamily="18" charset="0"/>
            </a:endParaRPr>
          </a:p>
          <a:p>
            <a:pPr lvl="0"/>
            <a:r>
              <a:rPr lang="en-GB" sz="3000" dirty="0">
                <a:latin typeface="Times New Roman" pitchFamily="18" charset="0"/>
                <a:cs typeface="Times New Roman" pitchFamily="18" charset="0"/>
              </a:rPr>
              <a:t>The system cannot access with their local language i.e. limited only to English language. </a:t>
            </a:r>
            <a:endParaRPr lang="en-US" sz="3000" dirty="0">
              <a:latin typeface="Times New Roman" pitchFamily="18" charset="0"/>
              <a:cs typeface="Times New Roman" pitchFamily="18" charset="0"/>
            </a:endParaRPr>
          </a:p>
          <a:p>
            <a:pPr lvl="0"/>
            <a:r>
              <a:rPr lang="en-GB" sz="3000" dirty="0">
                <a:latin typeface="Times New Roman" pitchFamily="18" charset="0"/>
                <a:cs typeface="Times New Roman" pitchFamily="18" charset="0"/>
              </a:rPr>
              <a:t>The system is limited only when electric power and network connection is available.</a:t>
            </a:r>
            <a:endParaRPr lang="en-US" sz="3000" dirty="0">
              <a:latin typeface="Times New Roman" pitchFamily="18" charset="0"/>
              <a:cs typeface="Times New Roman" pitchFamily="18" charset="0"/>
            </a:endParaRPr>
          </a:p>
          <a:p>
            <a:endParaRPr lang="en-US" dirty="0"/>
          </a:p>
        </p:txBody>
      </p:sp>
      <p:sp>
        <p:nvSpPr>
          <p:cNvPr id="7" name="Date Placeholder 9"/>
          <p:cNvSpPr txBox="1">
            <a:spLocks/>
          </p:cNvSpPr>
          <p:nvPr/>
        </p:nvSpPr>
        <p:spPr>
          <a:xfrm>
            <a:off x="0" y="6356350"/>
            <a:ext cx="2362200" cy="50165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0070C0"/>
                </a:solidFill>
                <a:effectLst/>
                <a:uLnTx/>
                <a:uFillTx/>
                <a:latin typeface="Elephant" pitchFamily="18" charset="0"/>
                <a:ea typeface="+mn-ea"/>
                <a:cs typeface="+mn-cs"/>
              </a:rPr>
              <a:t>6/24/2019</a:t>
            </a:r>
          </a:p>
        </p:txBody>
      </p:sp>
      <p:sp>
        <p:nvSpPr>
          <p:cNvPr id="8" name="Footer Placeholder 11"/>
          <p:cNvSpPr txBox="1">
            <a:spLocks/>
          </p:cNvSpPr>
          <p:nvPr/>
        </p:nvSpPr>
        <p:spPr>
          <a:xfrm>
            <a:off x="2971800" y="6356350"/>
            <a:ext cx="3657600" cy="501650"/>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chemeClr val="tx2">
                    <a:lumMod val="50000"/>
                  </a:schemeClr>
                </a:solidFill>
                <a:effectLst/>
                <a:uLnTx/>
                <a:uFillTx/>
                <a:latin typeface="Modern No. 20" pitchFamily="18" charset="0"/>
                <a:ea typeface="+mn-ea"/>
                <a:cs typeface="Times New Roman" pitchFamily="18" charset="0"/>
              </a:rPr>
              <a:t>RMS for </a:t>
            </a:r>
            <a:r>
              <a:rPr kumimoji="0" lang="en-US" sz="2000" b="1" i="0" u="none" strike="noStrike" kern="1200" cap="none" spc="0" normalizeH="0" baseline="0" noProof="0" dirty="0" err="1" smtClean="0">
                <a:ln>
                  <a:noFill/>
                </a:ln>
                <a:solidFill>
                  <a:schemeClr val="tx2">
                    <a:lumMod val="50000"/>
                  </a:schemeClr>
                </a:solidFill>
                <a:effectLst/>
                <a:uLnTx/>
                <a:uFillTx/>
                <a:latin typeface="Modern No. 20" pitchFamily="18" charset="0"/>
                <a:ea typeface="+mn-ea"/>
                <a:cs typeface="Times New Roman" pitchFamily="18" charset="0"/>
              </a:rPr>
              <a:t>Baha</a:t>
            </a:r>
            <a:r>
              <a:rPr kumimoji="0" lang="en-US" sz="2000" b="1" i="0" u="none" strike="noStrike" kern="1200" cap="none" spc="0" normalizeH="0" baseline="0" noProof="0" dirty="0" smtClean="0">
                <a:ln>
                  <a:noFill/>
                </a:ln>
                <a:solidFill>
                  <a:schemeClr val="tx2">
                    <a:lumMod val="50000"/>
                  </a:schemeClr>
                </a:solidFill>
                <a:effectLst/>
                <a:uLnTx/>
                <a:uFillTx/>
                <a:latin typeface="Modern No. 20" pitchFamily="18" charset="0"/>
                <a:ea typeface="+mn-ea"/>
                <a:cs typeface="Times New Roman" pitchFamily="18" charset="0"/>
              </a:rPr>
              <a:t> </a:t>
            </a:r>
            <a:r>
              <a:rPr kumimoji="0" lang="en-US" sz="2000" b="1" i="0" u="none" strike="noStrike" kern="1200" cap="none" spc="0" normalizeH="0" baseline="0" noProof="0" dirty="0" err="1" smtClean="0">
                <a:ln>
                  <a:noFill/>
                </a:ln>
                <a:solidFill>
                  <a:schemeClr val="tx2">
                    <a:lumMod val="50000"/>
                  </a:schemeClr>
                </a:solidFill>
                <a:effectLst/>
                <a:uLnTx/>
                <a:uFillTx/>
                <a:latin typeface="Modern No. 20" pitchFamily="18" charset="0"/>
                <a:ea typeface="+mn-ea"/>
                <a:cs typeface="Times New Roman" pitchFamily="18" charset="0"/>
              </a:rPr>
              <a:t>Fiftu</a:t>
            </a:r>
            <a:r>
              <a:rPr kumimoji="0" lang="en-US" sz="2000" b="1" i="0" u="none" strike="noStrike" kern="1200" cap="none" spc="0" normalizeH="0" baseline="0" noProof="0" dirty="0" smtClean="0">
                <a:ln>
                  <a:noFill/>
                </a:ln>
                <a:solidFill>
                  <a:schemeClr val="tx2">
                    <a:lumMod val="50000"/>
                  </a:schemeClr>
                </a:solidFill>
                <a:effectLst/>
                <a:uLnTx/>
                <a:uFillTx/>
                <a:latin typeface="Modern No. 20" pitchFamily="18" charset="0"/>
                <a:ea typeface="+mn-ea"/>
                <a:cs typeface="Times New Roman" pitchFamily="18" charset="0"/>
              </a:rPr>
              <a:t> </a:t>
            </a:r>
            <a:r>
              <a:rPr kumimoji="0" lang="en-US" sz="2000" b="1" i="0" u="none" strike="noStrike" kern="1200" cap="none" spc="0" normalizeH="0" baseline="0" noProof="0" dirty="0" err="1" smtClean="0">
                <a:ln>
                  <a:noFill/>
                </a:ln>
                <a:solidFill>
                  <a:schemeClr val="tx2">
                    <a:lumMod val="50000"/>
                  </a:schemeClr>
                </a:solidFill>
                <a:effectLst/>
                <a:uLnTx/>
                <a:uFillTx/>
                <a:latin typeface="Modern No. 20" pitchFamily="18" charset="0"/>
                <a:ea typeface="+mn-ea"/>
                <a:cs typeface="Times New Roman" pitchFamily="18" charset="0"/>
              </a:rPr>
              <a:t>Kebele</a:t>
            </a:r>
            <a:r>
              <a:rPr kumimoji="0" lang="en-US" sz="2000" b="1" i="0" u="none" strike="noStrike" kern="1200" cap="none" spc="0" normalizeH="0" baseline="0" noProof="0" dirty="0" smtClean="0">
                <a:ln>
                  <a:noFill/>
                </a:ln>
                <a:solidFill>
                  <a:schemeClr val="tx2">
                    <a:lumMod val="50000"/>
                  </a:schemeClr>
                </a:solidFill>
                <a:effectLst/>
                <a:uLnTx/>
                <a:uFillTx/>
                <a:latin typeface="Modern No. 20" pitchFamily="18" charset="0"/>
                <a:ea typeface="+mn-ea"/>
                <a:cs typeface="Times New Roman" pitchFamily="18" charset="0"/>
              </a:rPr>
              <a:t> </a:t>
            </a:r>
          </a:p>
        </p:txBody>
      </p:sp>
      <p:sp>
        <p:nvSpPr>
          <p:cNvPr id="9" name="Slide Number Placeholder 10"/>
          <p:cNvSpPr txBox="1">
            <a:spLocks/>
          </p:cNvSpPr>
          <p:nvPr/>
        </p:nvSpPr>
        <p:spPr>
          <a:xfrm>
            <a:off x="8382000" y="6356351"/>
            <a:ext cx="762000" cy="501649"/>
          </a:xfrm>
          <a:prstGeom prst="rect">
            <a:avLst/>
          </a:prstGeom>
        </p:spPr>
        <p:style>
          <a:lnRef idx="1">
            <a:schemeClr val="dk1"/>
          </a:lnRef>
          <a:fillRef idx="3">
            <a:schemeClr val="dk1"/>
          </a:fillRef>
          <a:effectRef idx="2">
            <a:schemeClr val="dk1"/>
          </a:effectRef>
          <a:fontRef idx="minor">
            <a:schemeClr val="lt1"/>
          </a:fontRef>
        </p:style>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545EDA5F-A338-439B-96E1-6A6DCFF4E8F0}" type="slidenum">
              <a:rPr kumimoji="0" lang="en-US" sz="3200" b="1" i="0" u="none" strike="noStrike" kern="1200" cap="none" spc="0" normalizeH="0" baseline="0" noProof="0" smtClean="0">
                <a:ln>
                  <a:noFill/>
                </a:ln>
                <a:solidFill>
                  <a:schemeClr val="bg1"/>
                </a:solidFill>
                <a:effectLst/>
                <a:uLnTx/>
                <a:uFillTx/>
                <a:latin typeface="Times New Roman" pitchFamily="18" charset="0"/>
                <a:ea typeface="+mn-ea"/>
                <a:cs typeface="Times New Roman"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3200" b="1" i="0" u="none" strike="noStrike" kern="1200" cap="none" spc="0" normalizeH="0" baseline="0" noProof="0" dirty="0" smtClean="0">
              <a:ln>
                <a:noFill/>
              </a:ln>
              <a:solidFill>
                <a:schemeClr val="bg1"/>
              </a:solidFill>
              <a:effectLst/>
              <a:uLnTx/>
              <a:uFillTx/>
              <a:latin typeface="Times New Roman" pitchFamily="18" charset="0"/>
              <a:ea typeface="+mn-ea"/>
              <a:cs typeface="Times New Roman" pitchFamily="18" charset="0"/>
            </a:endParaRPr>
          </a:p>
        </p:txBody>
      </p:sp>
    </p:spTree>
  </p:cSld>
  <p:clrMapOvr>
    <a:masterClrMapping/>
  </p:clrMapOvr>
  <p:transition>
    <p:split orient="vert" dir="in"/>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15962"/>
          </a:xfrm>
        </p:spPr>
        <p:style>
          <a:lnRef idx="1">
            <a:schemeClr val="accent5"/>
          </a:lnRef>
          <a:fillRef idx="2">
            <a:schemeClr val="accent5"/>
          </a:fillRef>
          <a:effectRef idx="1">
            <a:schemeClr val="accent5"/>
          </a:effectRef>
          <a:fontRef idx="minor">
            <a:schemeClr val="dk1"/>
          </a:fontRef>
        </p:style>
        <p:txBody>
          <a:bodyPr>
            <a:normAutofit/>
          </a:bodyPr>
          <a:lstStyle/>
          <a:p>
            <a:pPr algn="ctr"/>
            <a:r>
              <a:rPr lang="en-US" dirty="0">
                <a:latin typeface="Elephant" pitchFamily="18" charset="0"/>
                <a:cs typeface="Times New Roman" pitchFamily="18" charset="0"/>
              </a:rPr>
              <a:t>Significance of the </a:t>
            </a:r>
            <a:r>
              <a:rPr lang="en-US" dirty="0" smtClean="0">
                <a:latin typeface="Elephant" pitchFamily="18" charset="0"/>
                <a:cs typeface="Times New Roman" pitchFamily="18" charset="0"/>
              </a:rPr>
              <a:t>Study</a:t>
            </a:r>
            <a:endParaRPr lang="en-US" dirty="0">
              <a:latin typeface="Elephant" pitchFamily="18" charset="0"/>
              <a:cs typeface="Times New Roman" pitchFamily="18" charset="0"/>
            </a:endParaRPr>
          </a:p>
        </p:txBody>
      </p:sp>
      <p:sp>
        <p:nvSpPr>
          <p:cNvPr id="3" name="Content Placeholder 2"/>
          <p:cNvSpPr>
            <a:spLocks noGrp="1"/>
          </p:cNvSpPr>
          <p:nvPr>
            <p:ph sz="quarter" idx="1"/>
          </p:nvPr>
        </p:nvSpPr>
        <p:spPr>
          <a:xfrm>
            <a:off x="152400" y="762000"/>
            <a:ext cx="8991600" cy="5364163"/>
          </a:xfrm>
        </p:spPr>
        <p:txBody>
          <a:bodyPr>
            <a:normAutofit/>
          </a:bodyPr>
          <a:lstStyle/>
          <a:p>
            <a:pPr>
              <a:buNone/>
            </a:pPr>
            <a:endParaRPr lang="en-US" dirty="0">
              <a:latin typeface="Times New Roman" pitchFamily="18" charset="0"/>
              <a:cs typeface="Times New Roman" pitchFamily="18" charset="0"/>
            </a:endParaRPr>
          </a:p>
          <a:p>
            <a:pPr lvl="0"/>
            <a:r>
              <a:rPr lang="en-GB" dirty="0">
                <a:latin typeface="Times New Roman" pitchFamily="18" charset="0"/>
                <a:cs typeface="Times New Roman" pitchFamily="18" charset="0"/>
              </a:rPr>
              <a:t>The paper waste can be reduced by using cloud platform and electronic format documents instead of printed mails or letters.</a:t>
            </a:r>
            <a:endParaRPr lang="en-US" dirty="0">
              <a:latin typeface="Times New Roman" pitchFamily="18" charset="0"/>
              <a:cs typeface="Times New Roman" pitchFamily="18" charset="0"/>
            </a:endParaRPr>
          </a:p>
          <a:p>
            <a:pPr lvl="0"/>
            <a:r>
              <a:rPr lang="en-GB" dirty="0">
                <a:latin typeface="Times New Roman" pitchFamily="18" charset="0"/>
                <a:cs typeface="Times New Roman" pitchFamily="18" charset="0"/>
              </a:rPr>
              <a:t>Providing a well-organized and guaranteed record keeping system with minimum space and effort need.</a:t>
            </a:r>
            <a:endParaRPr lang="en-US" dirty="0">
              <a:latin typeface="Times New Roman" pitchFamily="18" charset="0"/>
              <a:cs typeface="Times New Roman" pitchFamily="18" charset="0"/>
            </a:endParaRPr>
          </a:p>
          <a:p>
            <a:pPr lvl="0"/>
            <a:r>
              <a:rPr lang="en-GB" dirty="0">
                <a:latin typeface="Times New Roman" pitchFamily="18" charset="0"/>
                <a:cs typeface="Times New Roman" pitchFamily="18" charset="0"/>
              </a:rPr>
              <a:t>Reduce wastage of material such as paper, pen, pencil, human power and time and cost.</a:t>
            </a:r>
            <a:endParaRPr lang="en-US" dirty="0">
              <a:latin typeface="Times New Roman" pitchFamily="18" charset="0"/>
              <a:cs typeface="Times New Roman" pitchFamily="18" charset="0"/>
            </a:endParaRPr>
          </a:p>
          <a:p>
            <a:pPr lvl="0"/>
            <a:r>
              <a:rPr lang="en-GB" dirty="0">
                <a:latin typeface="Times New Roman" pitchFamily="18" charset="0"/>
                <a:cs typeface="Times New Roman" pitchFamily="18" charset="0"/>
              </a:rPr>
              <a:t>Reduce data retrieval time during Searching of Resident Information.</a:t>
            </a:r>
            <a:endParaRPr lang="en-US" dirty="0">
              <a:latin typeface="Times New Roman" pitchFamily="18" charset="0"/>
              <a:cs typeface="Times New Roman" pitchFamily="18" charset="0"/>
            </a:endParaRPr>
          </a:p>
          <a:p>
            <a:pPr lvl="0"/>
            <a:r>
              <a:rPr lang="en-GB" dirty="0">
                <a:latin typeface="Times New Roman" pitchFamily="18" charset="0"/>
                <a:cs typeface="Times New Roman" pitchFamily="18" charset="0"/>
              </a:rPr>
              <a:t>Make the performance of the work more efficient and faster than the manual system.</a:t>
            </a:r>
            <a:endParaRPr lang="en-US" dirty="0">
              <a:latin typeface="Times New Roman" pitchFamily="18" charset="0"/>
              <a:cs typeface="Times New Roman" pitchFamily="18" charset="0"/>
            </a:endParaRPr>
          </a:p>
          <a:p>
            <a:endParaRPr lang="en-US" dirty="0"/>
          </a:p>
        </p:txBody>
      </p:sp>
      <p:sp>
        <p:nvSpPr>
          <p:cNvPr id="8" name="Date Placeholder 9"/>
          <p:cNvSpPr txBox="1">
            <a:spLocks/>
          </p:cNvSpPr>
          <p:nvPr/>
        </p:nvSpPr>
        <p:spPr>
          <a:xfrm>
            <a:off x="0" y="6356350"/>
            <a:ext cx="2362200" cy="50165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0070C0"/>
                </a:solidFill>
                <a:effectLst/>
                <a:uLnTx/>
                <a:uFillTx/>
                <a:latin typeface="Elephant" pitchFamily="18" charset="0"/>
                <a:ea typeface="+mn-ea"/>
                <a:cs typeface="+mn-cs"/>
              </a:rPr>
              <a:t>6/24/2019</a:t>
            </a:r>
          </a:p>
        </p:txBody>
      </p:sp>
      <p:sp>
        <p:nvSpPr>
          <p:cNvPr id="9" name="Footer Placeholder 11"/>
          <p:cNvSpPr txBox="1">
            <a:spLocks/>
          </p:cNvSpPr>
          <p:nvPr/>
        </p:nvSpPr>
        <p:spPr>
          <a:xfrm>
            <a:off x="2971800" y="6356350"/>
            <a:ext cx="3657600" cy="501650"/>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chemeClr val="tx2">
                    <a:lumMod val="50000"/>
                  </a:schemeClr>
                </a:solidFill>
                <a:effectLst/>
                <a:uLnTx/>
                <a:uFillTx/>
                <a:latin typeface="Modern No. 20" pitchFamily="18" charset="0"/>
                <a:ea typeface="+mn-ea"/>
                <a:cs typeface="Times New Roman" pitchFamily="18" charset="0"/>
              </a:rPr>
              <a:t>RMS for </a:t>
            </a:r>
            <a:r>
              <a:rPr kumimoji="0" lang="en-US" sz="2000" b="1" i="0" u="none" strike="noStrike" kern="1200" cap="none" spc="0" normalizeH="0" baseline="0" noProof="0" dirty="0" err="1" smtClean="0">
                <a:ln>
                  <a:noFill/>
                </a:ln>
                <a:solidFill>
                  <a:schemeClr val="tx2">
                    <a:lumMod val="50000"/>
                  </a:schemeClr>
                </a:solidFill>
                <a:effectLst/>
                <a:uLnTx/>
                <a:uFillTx/>
                <a:latin typeface="Modern No. 20" pitchFamily="18" charset="0"/>
                <a:ea typeface="+mn-ea"/>
                <a:cs typeface="Times New Roman" pitchFamily="18" charset="0"/>
              </a:rPr>
              <a:t>Baha</a:t>
            </a:r>
            <a:r>
              <a:rPr kumimoji="0" lang="en-US" sz="2000" b="1" i="0" u="none" strike="noStrike" kern="1200" cap="none" spc="0" normalizeH="0" baseline="0" noProof="0" dirty="0" smtClean="0">
                <a:ln>
                  <a:noFill/>
                </a:ln>
                <a:solidFill>
                  <a:schemeClr val="tx2">
                    <a:lumMod val="50000"/>
                  </a:schemeClr>
                </a:solidFill>
                <a:effectLst/>
                <a:uLnTx/>
                <a:uFillTx/>
                <a:latin typeface="Modern No. 20" pitchFamily="18" charset="0"/>
                <a:ea typeface="+mn-ea"/>
                <a:cs typeface="Times New Roman" pitchFamily="18" charset="0"/>
              </a:rPr>
              <a:t> </a:t>
            </a:r>
            <a:r>
              <a:rPr kumimoji="0" lang="en-US" sz="2000" b="1" i="0" u="none" strike="noStrike" kern="1200" cap="none" spc="0" normalizeH="0" baseline="0" noProof="0" dirty="0" err="1" smtClean="0">
                <a:ln>
                  <a:noFill/>
                </a:ln>
                <a:solidFill>
                  <a:schemeClr val="tx2">
                    <a:lumMod val="50000"/>
                  </a:schemeClr>
                </a:solidFill>
                <a:effectLst/>
                <a:uLnTx/>
                <a:uFillTx/>
                <a:latin typeface="Modern No. 20" pitchFamily="18" charset="0"/>
                <a:ea typeface="+mn-ea"/>
                <a:cs typeface="Times New Roman" pitchFamily="18" charset="0"/>
              </a:rPr>
              <a:t>Fiftu</a:t>
            </a:r>
            <a:r>
              <a:rPr kumimoji="0" lang="en-US" sz="2000" b="1" i="0" u="none" strike="noStrike" kern="1200" cap="none" spc="0" normalizeH="0" baseline="0" noProof="0" dirty="0" smtClean="0">
                <a:ln>
                  <a:noFill/>
                </a:ln>
                <a:solidFill>
                  <a:schemeClr val="tx2">
                    <a:lumMod val="50000"/>
                  </a:schemeClr>
                </a:solidFill>
                <a:effectLst/>
                <a:uLnTx/>
                <a:uFillTx/>
                <a:latin typeface="Modern No. 20" pitchFamily="18" charset="0"/>
                <a:ea typeface="+mn-ea"/>
                <a:cs typeface="Times New Roman" pitchFamily="18" charset="0"/>
              </a:rPr>
              <a:t> </a:t>
            </a:r>
            <a:r>
              <a:rPr kumimoji="0" lang="en-US" sz="2000" b="1" i="0" u="none" strike="noStrike" kern="1200" cap="none" spc="0" normalizeH="0" baseline="0" noProof="0" dirty="0" err="1" smtClean="0">
                <a:ln>
                  <a:noFill/>
                </a:ln>
                <a:solidFill>
                  <a:schemeClr val="tx2">
                    <a:lumMod val="50000"/>
                  </a:schemeClr>
                </a:solidFill>
                <a:effectLst/>
                <a:uLnTx/>
                <a:uFillTx/>
                <a:latin typeface="Modern No. 20" pitchFamily="18" charset="0"/>
                <a:ea typeface="+mn-ea"/>
                <a:cs typeface="Times New Roman" pitchFamily="18" charset="0"/>
              </a:rPr>
              <a:t>Kebele</a:t>
            </a:r>
            <a:r>
              <a:rPr kumimoji="0" lang="en-US" sz="2000" b="1" i="0" u="none" strike="noStrike" kern="1200" cap="none" spc="0" normalizeH="0" baseline="0" noProof="0" dirty="0" smtClean="0">
                <a:ln>
                  <a:noFill/>
                </a:ln>
                <a:solidFill>
                  <a:schemeClr val="tx2">
                    <a:lumMod val="50000"/>
                  </a:schemeClr>
                </a:solidFill>
                <a:effectLst/>
                <a:uLnTx/>
                <a:uFillTx/>
                <a:latin typeface="Modern No. 20" pitchFamily="18" charset="0"/>
                <a:ea typeface="+mn-ea"/>
                <a:cs typeface="Times New Roman" pitchFamily="18" charset="0"/>
              </a:rPr>
              <a:t> </a:t>
            </a:r>
          </a:p>
        </p:txBody>
      </p:sp>
      <p:sp>
        <p:nvSpPr>
          <p:cNvPr id="10" name="Slide Number Placeholder 10"/>
          <p:cNvSpPr txBox="1">
            <a:spLocks/>
          </p:cNvSpPr>
          <p:nvPr/>
        </p:nvSpPr>
        <p:spPr>
          <a:xfrm>
            <a:off x="8382000" y="6356351"/>
            <a:ext cx="762000" cy="501649"/>
          </a:xfrm>
          <a:prstGeom prst="rect">
            <a:avLst/>
          </a:prstGeom>
        </p:spPr>
        <p:style>
          <a:lnRef idx="1">
            <a:schemeClr val="dk1"/>
          </a:lnRef>
          <a:fillRef idx="3">
            <a:schemeClr val="dk1"/>
          </a:fillRef>
          <a:effectRef idx="2">
            <a:schemeClr val="dk1"/>
          </a:effectRef>
          <a:fontRef idx="minor">
            <a:schemeClr val="lt1"/>
          </a:fontRef>
        </p:style>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545EDA5F-A338-439B-96E1-6A6DCFF4E8F0}" type="slidenum">
              <a:rPr kumimoji="0" lang="en-US" sz="3200" b="1" i="0" u="none" strike="noStrike" kern="1200" cap="none" spc="0" normalizeH="0" baseline="0" noProof="0" smtClean="0">
                <a:ln>
                  <a:noFill/>
                </a:ln>
                <a:solidFill>
                  <a:schemeClr val="bg1"/>
                </a:solidFill>
                <a:effectLst/>
                <a:uLnTx/>
                <a:uFillTx/>
                <a:latin typeface="Times New Roman" pitchFamily="18" charset="0"/>
                <a:ea typeface="+mn-ea"/>
                <a:cs typeface="Times New Roman"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3200" b="1" i="0" u="none" strike="noStrike" kern="1200" cap="none" spc="0" normalizeH="0" baseline="0" noProof="0" dirty="0" smtClean="0">
              <a:ln>
                <a:noFill/>
              </a:ln>
              <a:solidFill>
                <a:schemeClr val="bg1"/>
              </a:solidFill>
              <a:effectLst/>
              <a:uLnTx/>
              <a:uFillTx/>
              <a:latin typeface="Times New Roman" pitchFamily="18" charset="0"/>
              <a:ea typeface="+mn-ea"/>
              <a:cs typeface="Times New Roman" pitchFamily="18" charset="0"/>
            </a:endParaRPr>
          </a:p>
        </p:txBody>
      </p:sp>
    </p:spTree>
  </p:cSld>
  <p:clrMapOvr>
    <a:masterClrMapping/>
  </p:clrMapOvr>
  <p:transition>
    <p:split orient="vert" dir="in"/>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ctr"/>
            <a:r>
              <a:rPr lang="en-US" dirty="0" smtClean="0"/>
              <a:t/>
            </a:r>
            <a:br>
              <a:rPr lang="en-US" dirty="0" smtClean="0"/>
            </a:br>
            <a:r>
              <a:rPr lang="en-US" dirty="0" smtClean="0">
                <a:latin typeface="Elephant" pitchFamily="18" charset="0"/>
              </a:rPr>
              <a:t>Data </a:t>
            </a:r>
            <a:r>
              <a:rPr lang="en-US" dirty="0">
                <a:latin typeface="Elephant" pitchFamily="18" charset="0"/>
              </a:rPr>
              <a:t>Collection </a:t>
            </a:r>
            <a:r>
              <a:rPr lang="en-US" dirty="0" smtClean="0">
                <a:latin typeface="Elephant" pitchFamily="18" charset="0"/>
              </a:rPr>
              <a:t>Methodology</a:t>
            </a:r>
            <a:endParaRPr lang="en-US" dirty="0"/>
          </a:p>
        </p:txBody>
      </p:sp>
      <p:sp>
        <p:nvSpPr>
          <p:cNvPr id="3" name="Content Placeholder 2"/>
          <p:cNvSpPr>
            <a:spLocks noGrp="1"/>
          </p:cNvSpPr>
          <p:nvPr>
            <p:ph sz="quarter" idx="1"/>
          </p:nvPr>
        </p:nvSpPr>
        <p:spPr>
          <a:xfrm>
            <a:off x="0" y="914400"/>
            <a:ext cx="9144000" cy="5211763"/>
          </a:xfrm>
        </p:spPr>
        <p:txBody>
          <a:bodyPr>
            <a:normAutofit fontScale="47500" lnSpcReduction="20000"/>
          </a:bodyPr>
          <a:lstStyle/>
          <a:p>
            <a:pPr>
              <a:buNone/>
            </a:pPr>
            <a:r>
              <a:rPr lang="en-US" sz="5100" b="1" dirty="0" smtClean="0">
                <a:latin typeface="Times New Roman" pitchFamily="18" charset="0"/>
                <a:cs typeface="Times New Roman" pitchFamily="18" charset="0"/>
              </a:rPr>
              <a:t>Interviews</a:t>
            </a:r>
          </a:p>
          <a:p>
            <a:pPr>
              <a:buNone/>
            </a:pPr>
            <a:r>
              <a:rPr lang="en-US" sz="5100" dirty="0">
                <a:latin typeface="Times New Roman" pitchFamily="18" charset="0"/>
                <a:cs typeface="Times New Roman" pitchFamily="18" charset="0"/>
              </a:rPr>
              <a:t>This was the most exhaustible method of data collection. The team used their data superior collection skills to extract data out of the </a:t>
            </a:r>
            <a:r>
              <a:rPr lang="en-US" sz="5100" dirty="0" err="1">
                <a:latin typeface="Times New Roman" pitchFamily="18" charset="0"/>
                <a:cs typeface="Times New Roman" pitchFamily="18" charset="0"/>
              </a:rPr>
              <a:t>kebele</a:t>
            </a:r>
            <a:r>
              <a:rPr lang="en-US" sz="5100" dirty="0">
                <a:latin typeface="Times New Roman" pitchFamily="18" charset="0"/>
                <a:cs typeface="Times New Roman" pitchFamily="18" charset="0"/>
              </a:rPr>
              <a:t> management team, the </a:t>
            </a:r>
            <a:r>
              <a:rPr lang="en-US" sz="5100" dirty="0" err="1">
                <a:latin typeface="Times New Roman" pitchFamily="18" charset="0"/>
                <a:cs typeface="Times New Roman" pitchFamily="18" charset="0"/>
              </a:rPr>
              <a:t>kebele</a:t>
            </a:r>
            <a:r>
              <a:rPr lang="en-US" sz="5100" dirty="0">
                <a:latin typeface="Times New Roman" pitchFamily="18" charset="0"/>
                <a:cs typeface="Times New Roman" pitchFamily="18" charset="0"/>
              </a:rPr>
              <a:t> employees and the </a:t>
            </a:r>
            <a:r>
              <a:rPr lang="en-US" sz="5100" dirty="0" err="1">
                <a:latin typeface="Times New Roman" pitchFamily="18" charset="0"/>
                <a:cs typeface="Times New Roman" pitchFamily="18" charset="0"/>
              </a:rPr>
              <a:t>kebele’s</a:t>
            </a:r>
            <a:r>
              <a:rPr lang="en-US" sz="5100" dirty="0">
                <a:latin typeface="Times New Roman" pitchFamily="18" charset="0"/>
                <a:cs typeface="Times New Roman" pitchFamily="18" charset="0"/>
              </a:rPr>
              <a:t> residents (customers) at the moment of data collection</a:t>
            </a:r>
            <a:r>
              <a:rPr lang="en-US" sz="5100" dirty="0" smtClean="0">
                <a:latin typeface="Times New Roman" pitchFamily="18" charset="0"/>
                <a:cs typeface="Times New Roman" pitchFamily="18" charset="0"/>
              </a:rPr>
              <a:t>.</a:t>
            </a:r>
          </a:p>
          <a:p>
            <a:pPr>
              <a:buNone/>
            </a:pPr>
            <a:r>
              <a:rPr lang="en-US" sz="5100" b="1" dirty="0">
                <a:latin typeface="Times New Roman" pitchFamily="18" charset="0"/>
                <a:cs typeface="Times New Roman" pitchFamily="18" charset="0"/>
              </a:rPr>
              <a:t>Observation </a:t>
            </a:r>
            <a:r>
              <a:rPr lang="en-US" sz="5100" b="1" dirty="0" smtClean="0">
                <a:latin typeface="Times New Roman" pitchFamily="18" charset="0"/>
                <a:cs typeface="Times New Roman" pitchFamily="18" charset="0"/>
              </a:rPr>
              <a:t>Method</a:t>
            </a:r>
          </a:p>
          <a:p>
            <a:pPr>
              <a:buNone/>
            </a:pPr>
            <a:r>
              <a:rPr lang="en-US" sz="5100" dirty="0">
                <a:latin typeface="Times New Roman" pitchFamily="18" charset="0"/>
                <a:cs typeface="Times New Roman" pitchFamily="18" charset="0"/>
              </a:rPr>
              <a:t>The team closely observed the </a:t>
            </a:r>
            <a:r>
              <a:rPr lang="en-US" sz="5100" dirty="0" err="1">
                <a:latin typeface="Times New Roman" pitchFamily="18" charset="0"/>
                <a:cs typeface="Times New Roman" pitchFamily="18" charset="0"/>
              </a:rPr>
              <a:t>kebele’s</a:t>
            </a:r>
            <a:r>
              <a:rPr lang="en-US" sz="5100" dirty="0">
                <a:latin typeface="Times New Roman" pitchFamily="18" charset="0"/>
                <a:cs typeface="Times New Roman" pitchFamily="18" charset="0"/>
              </a:rPr>
              <a:t> activities as the residents are served at the </a:t>
            </a:r>
            <a:r>
              <a:rPr lang="en-US" sz="5100" dirty="0" err="1">
                <a:latin typeface="Times New Roman" pitchFamily="18" charset="0"/>
                <a:cs typeface="Times New Roman" pitchFamily="18" charset="0"/>
              </a:rPr>
              <a:t>kebele</a:t>
            </a:r>
            <a:r>
              <a:rPr lang="en-US" sz="5100" dirty="0">
                <a:latin typeface="Times New Roman" pitchFamily="18" charset="0"/>
                <a:cs typeface="Times New Roman" pitchFamily="18" charset="0"/>
              </a:rPr>
              <a:t> and how the management carried out its managerial activities</a:t>
            </a:r>
            <a:r>
              <a:rPr lang="en-US" sz="5100" dirty="0" smtClean="0">
                <a:latin typeface="Times New Roman" pitchFamily="18" charset="0"/>
                <a:cs typeface="Times New Roman" pitchFamily="18" charset="0"/>
              </a:rPr>
              <a:t>.</a:t>
            </a:r>
          </a:p>
          <a:p>
            <a:pPr>
              <a:buNone/>
            </a:pPr>
            <a:r>
              <a:rPr lang="en-US" sz="5100" b="1" dirty="0">
                <a:latin typeface="Times New Roman" pitchFamily="18" charset="0"/>
                <a:cs typeface="Times New Roman" pitchFamily="18" charset="0"/>
              </a:rPr>
              <a:t>Document </a:t>
            </a:r>
            <a:r>
              <a:rPr lang="en-US" sz="5100" b="1" dirty="0" smtClean="0">
                <a:latin typeface="Times New Roman" pitchFamily="18" charset="0"/>
                <a:cs typeface="Times New Roman" pitchFamily="18" charset="0"/>
              </a:rPr>
              <a:t>Review</a:t>
            </a:r>
          </a:p>
          <a:p>
            <a:pPr>
              <a:buNone/>
            </a:pPr>
            <a:r>
              <a:rPr lang="en-US" sz="5100" dirty="0">
                <a:latin typeface="Times New Roman" pitchFamily="18" charset="0"/>
                <a:cs typeface="Times New Roman" pitchFamily="18" charset="0"/>
              </a:rPr>
              <a:t>Existing official forms will be collected and collated to better understand the system structure that means, both the residents and staff documents were revised. Several data entry errors and retrieval problems were encountered.</a:t>
            </a:r>
            <a:endParaRPr lang="en-US" sz="5100" b="1" dirty="0">
              <a:latin typeface="Times New Roman" pitchFamily="18" charset="0"/>
              <a:cs typeface="Times New Roman" pitchFamily="18" charset="0"/>
            </a:endParaRPr>
          </a:p>
          <a:p>
            <a:pPr>
              <a:buNone/>
            </a:pPr>
            <a:endParaRPr lang="en-US" b="1" dirty="0">
              <a:latin typeface="Times New Roman" pitchFamily="18" charset="0"/>
              <a:cs typeface="Times New Roman" pitchFamily="18" charset="0"/>
            </a:endParaRPr>
          </a:p>
        </p:txBody>
      </p:sp>
      <p:sp>
        <p:nvSpPr>
          <p:cNvPr id="7" name="Date Placeholder 9"/>
          <p:cNvSpPr txBox="1">
            <a:spLocks/>
          </p:cNvSpPr>
          <p:nvPr/>
        </p:nvSpPr>
        <p:spPr>
          <a:xfrm>
            <a:off x="0" y="6356350"/>
            <a:ext cx="2362200" cy="50165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0070C0"/>
                </a:solidFill>
                <a:effectLst/>
                <a:uLnTx/>
                <a:uFillTx/>
                <a:latin typeface="Elephant" pitchFamily="18" charset="0"/>
                <a:ea typeface="+mn-ea"/>
                <a:cs typeface="+mn-cs"/>
              </a:rPr>
              <a:t>6/24/2019</a:t>
            </a:r>
          </a:p>
        </p:txBody>
      </p:sp>
      <p:sp>
        <p:nvSpPr>
          <p:cNvPr id="8" name="Footer Placeholder 11"/>
          <p:cNvSpPr txBox="1">
            <a:spLocks/>
          </p:cNvSpPr>
          <p:nvPr/>
        </p:nvSpPr>
        <p:spPr>
          <a:xfrm>
            <a:off x="2819400" y="6356350"/>
            <a:ext cx="3657600" cy="501650"/>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chemeClr val="tx2">
                    <a:lumMod val="50000"/>
                  </a:schemeClr>
                </a:solidFill>
                <a:effectLst/>
                <a:uLnTx/>
                <a:uFillTx/>
                <a:latin typeface="Modern No. 20" pitchFamily="18" charset="0"/>
                <a:ea typeface="+mn-ea"/>
                <a:cs typeface="Times New Roman" pitchFamily="18" charset="0"/>
              </a:rPr>
              <a:t>RMS for </a:t>
            </a:r>
            <a:r>
              <a:rPr kumimoji="0" lang="en-US" sz="2000" b="1" i="0" u="none" strike="noStrike" kern="1200" cap="none" spc="0" normalizeH="0" baseline="0" noProof="0" dirty="0" err="1" smtClean="0">
                <a:ln>
                  <a:noFill/>
                </a:ln>
                <a:solidFill>
                  <a:schemeClr val="tx2">
                    <a:lumMod val="50000"/>
                  </a:schemeClr>
                </a:solidFill>
                <a:effectLst/>
                <a:uLnTx/>
                <a:uFillTx/>
                <a:latin typeface="Modern No. 20" pitchFamily="18" charset="0"/>
                <a:ea typeface="+mn-ea"/>
                <a:cs typeface="Times New Roman" pitchFamily="18" charset="0"/>
              </a:rPr>
              <a:t>Baha</a:t>
            </a:r>
            <a:r>
              <a:rPr kumimoji="0" lang="en-US" sz="2000" b="1" i="0" u="none" strike="noStrike" kern="1200" cap="none" spc="0" normalizeH="0" baseline="0" noProof="0" dirty="0" smtClean="0">
                <a:ln>
                  <a:noFill/>
                </a:ln>
                <a:solidFill>
                  <a:schemeClr val="tx2">
                    <a:lumMod val="50000"/>
                  </a:schemeClr>
                </a:solidFill>
                <a:effectLst/>
                <a:uLnTx/>
                <a:uFillTx/>
                <a:latin typeface="Modern No. 20" pitchFamily="18" charset="0"/>
                <a:ea typeface="+mn-ea"/>
                <a:cs typeface="Times New Roman" pitchFamily="18" charset="0"/>
              </a:rPr>
              <a:t> </a:t>
            </a:r>
            <a:r>
              <a:rPr kumimoji="0" lang="en-US" sz="2000" b="1" i="0" u="none" strike="noStrike" kern="1200" cap="none" spc="0" normalizeH="0" baseline="0" noProof="0" dirty="0" err="1" smtClean="0">
                <a:ln>
                  <a:noFill/>
                </a:ln>
                <a:solidFill>
                  <a:schemeClr val="tx2">
                    <a:lumMod val="50000"/>
                  </a:schemeClr>
                </a:solidFill>
                <a:effectLst/>
                <a:uLnTx/>
                <a:uFillTx/>
                <a:latin typeface="Modern No. 20" pitchFamily="18" charset="0"/>
                <a:ea typeface="+mn-ea"/>
                <a:cs typeface="Times New Roman" pitchFamily="18" charset="0"/>
              </a:rPr>
              <a:t>Fiftu</a:t>
            </a:r>
            <a:r>
              <a:rPr kumimoji="0" lang="en-US" sz="2000" b="1" i="0" u="none" strike="noStrike" kern="1200" cap="none" spc="0" normalizeH="0" baseline="0" noProof="0" dirty="0" smtClean="0">
                <a:ln>
                  <a:noFill/>
                </a:ln>
                <a:solidFill>
                  <a:schemeClr val="tx2">
                    <a:lumMod val="50000"/>
                  </a:schemeClr>
                </a:solidFill>
                <a:effectLst/>
                <a:uLnTx/>
                <a:uFillTx/>
                <a:latin typeface="Modern No. 20" pitchFamily="18" charset="0"/>
                <a:ea typeface="+mn-ea"/>
                <a:cs typeface="Times New Roman" pitchFamily="18" charset="0"/>
              </a:rPr>
              <a:t> </a:t>
            </a:r>
            <a:r>
              <a:rPr kumimoji="0" lang="en-US" sz="2000" b="1" i="0" u="none" strike="noStrike" kern="1200" cap="none" spc="0" normalizeH="0" baseline="0" noProof="0" dirty="0" err="1" smtClean="0">
                <a:ln>
                  <a:noFill/>
                </a:ln>
                <a:solidFill>
                  <a:schemeClr val="tx2">
                    <a:lumMod val="50000"/>
                  </a:schemeClr>
                </a:solidFill>
                <a:effectLst/>
                <a:uLnTx/>
                <a:uFillTx/>
                <a:latin typeface="Modern No. 20" pitchFamily="18" charset="0"/>
                <a:ea typeface="+mn-ea"/>
                <a:cs typeface="Times New Roman" pitchFamily="18" charset="0"/>
              </a:rPr>
              <a:t>Kebele</a:t>
            </a:r>
            <a:r>
              <a:rPr kumimoji="0" lang="en-US" sz="2000" b="1" i="0" u="none" strike="noStrike" kern="1200" cap="none" spc="0" normalizeH="0" baseline="0" noProof="0" dirty="0" smtClean="0">
                <a:ln>
                  <a:noFill/>
                </a:ln>
                <a:solidFill>
                  <a:schemeClr val="tx2">
                    <a:lumMod val="50000"/>
                  </a:schemeClr>
                </a:solidFill>
                <a:effectLst/>
                <a:uLnTx/>
                <a:uFillTx/>
                <a:latin typeface="Modern No. 20" pitchFamily="18" charset="0"/>
                <a:ea typeface="+mn-ea"/>
                <a:cs typeface="Times New Roman" pitchFamily="18" charset="0"/>
              </a:rPr>
              <a:t> </a:t>
            </a:r>
          </a:p>
        </p:txBody>
      </p:sp>
      <p:sp>
        <p:nvSpPr>
          <p:cNvPr id="9" name="Slide Number Placeholder 10"/>
          <p:cNvSpPr txBox="1">
            <a:spLocks/>
          </p:cNvSpPr>
          <p:nvPr/>
        </p:nvSpPr>
        <p:spPr>
          <a:xfrm>
            <a:off x="8382000" y="6356351"/>
            <a:ext cx="762000" cy="501649"/>
          </a:xfrm>
          <a:prstGeom prst="rect">
            <a:avLst/>
          </a:prstGeom>
        </p:spPr>
        <p:style>
          <a:lnRef idx="1">
            <a:schemeClr val="dk1"/>
          </a:lnRef>
          <a:fillRef idx="3">
            <a:schemeClr val="dk1"/>
          </a:fillRef>
          <a:effectRef idx="2">
            <a:schemeClr val="dk1"/>
          </a:effectRef>
          <a:fontRef idx="minor">
            <a:schemeClr val="lt1"/>
          </a:fontRef>
        </p:style>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545EDA5F-A338-439B-96E1-6A6DCFF4E8F0}" type="slidenum">
              <a:rPr kumimoji="0" lang="en-US" sz="3200" b="1" i="0" u="none" strike="noStrike" kern="1200" cap="none" spc="0" normalizeH="0" baseline="0" noProof="0" smtClean="0">
                <a:ln>
                  <a:noFill/>
                </a:ln>
                <a:solidFill>
                  <a:schemeClr val="bg1"/>
                </a:solidFill>
                <a:effectLst/>
                <a:uLnTx/>
                <a:uFillTx/>
                <a:latin typeface="Times New Roman" pitchFamily="18" charset="0"/>
                <a:ea typeface="+mn-ea"/>
                <a:cs typeface="Times New Roman"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3200" b="1" i="0" u="none" strike="noStrike" kern="1200" cap="none" spc="0" normalizeH="0" baseline="0" noProof="0" dirty="0" smtClean="0">
              <a:ln>
                <a:noFill/>
              </a:ln>
              <a:solidFill>
                <a:schemeClr val="bg1"/>
              </a:solidFill>
              <a:effectLst/>
              <a:uLnTx/>
              <a:uFillTx/>
              <a:latin typeface="Times New Roman" pitchFamily="18" charset="0"/>
              <a:ea typeface="+mn-ea"/>
              <a:cs typeface="Times New Roman" pitchFamily="18" charset="0"/>
            </a:endParaRPr>
          </a:p>
        </p:txBody>
      </p:sp>
    </p:spTree>
  </p:cSld>
  <p:clrMapOvr>
    <a:masterClrMapping/>
  </p:clrMapOvr>
  <p:transition>
    <p:split orient="vert" dir="in"/>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39762"/>
          </a:xfrm>
        </p:spPr>
        <p:style>
          <a:lnRef idx="1">
            <a:schemeClr val="accent5"/>
          </a:lnRef>
          <a:fillRef idx="2">
            <a:schemeClr val="accent5"/>
          </a:fillRef>
          <a:effectRef idx="1">
            <a:schemeClr val="accent5"/>
          </a:effectRef>
          <a:fontRef idx="minor">
            <a:schemeClr val="dk1"/>
          </a:fontRef>
        </p:style>
        <p:txBody>
          <a:bodyPr>
            <a:normAutofit/>
          </a:bodyPr>
          <a:lstStyle/>
          <a:p>
            <a:r>
              <a:rPr lang="en-US" b="1" dirty="0">
                <a:latin typeface="Times New Roman" pitchFamily="18" charset="0"/>
                <a:cs typeface="Times New Roman" pitchFamily="18" charset="0"/>
              </a:rPr>
              <a:t>Problem of existing system</a:t>
            </a:r>
          </a:p>
        </p:txBody>
      </p:sp>
      <p:sp>
        <p:nvSpPr>
          <p:cNvPr id="3" name="Content Placeholder 2"/>
          <p:cNvSpPr>
            <a:spLocks noGrp="1"/>
          </p:cNvSpPr>
          <p:nvPr>
            <p:ph sz="quarter" idx="1"/>
          </p:nvPr>
        </p:nvSpPr>
        <p:spPr>
          <a:xfrm>
            <a:off x="0" y="838200"/>
            <a:ext cx="8686800" cy="5287963"/>
          </a:xfrm>
        </p:spPr>
        <p:txBody>
          <a:bodyPr>
            <a:noAutofit/>
          </a:bodyPr>
          <a:lstStyle/>
          <a:p>
            <a:pPr>
              <a:buNone/>
            </a:pPr>
            <a:r>
              <a:rPr lang="en-US" sz="2600" dirty="0">
                <a:latin typeface="Times New Roman" pitchFamily="18" charset="0"/>
                <a:cs typeface="Times New Roman" pitchFamily="18" charset="0"/>
              </a:rPr>
              <a:t>The manual system only provides text based interface which is not as user friendly as Graphical user interface. Since the system is implemented manually, the response is very slow. </a:t>
            </a:r>
          </a:p>
          <a:p>
            <a:pPr lvl="0"/>
            <a:r>
              <a:rPr lang="en-US" sz="2600" dirty="0" smtClean="0">
                <a:latin typeface="Times New Roman" pitchFamily="18" charset="0"/>
                <a:cs typeface="Times New Roman" pitchFamily="18" charset="0"/>
              </a:rPr>
              <a:t>Difficult </a:t>
            </a:r>
            <a:r>
              <a:rPr lang="en-US" sz="2600" dirty="0">
                <a:latin typeface="Times New Roman" pitchFamily="18" charset="0"/>
                <a:cs typeface="Times New Roman" pitchFamily="18" charset="0"/>
              </a:rPr>
              <a:t>for retrieve personal information of Resident.</a:t>
            </a:r>
          </a:p>
          <a:p>
            <a:pPr lvl="0"/>
            <a:r>
              <a:rPr lang="en-US" sz="2600" dirty="0">
                <a:latin typeface="Times New Roman" pitchFamily="18" charset="0"/>
                <a:cs typeface="Times New Roman" pitchFamily="18" charset="0"/>
              </a:rPr>
              <a:t>Data is not well protected and organized </a:t>
            </a:r>
          </a:p>
          <a:p>
            <a:pPr lvl="0"/>
            <a:r>
              <a:rPr lang="en-US" sz="2600" dirty="0">
                <a:latin typeface="Times New Roman" pitchFamily="18" charset="0"/>
                <a:cs typeface="Times New Roman" pitchFamily="18" charset="0"/>
              </a:rPr>
              <a:t>Time consuming </a:t>
            </a:r>
          </a:p>
          <a:p>
            <a:pPr lvl="0"/>
            <a:r>
              <a:rPr lang="en-US" sz="2600" dirty="0">
                <a:latin typeface="Times New Roman" pitchFamily="18" charset="0"/>
                <a:cs typeface="Times New Roman" pitchFamily="18" charset="0"/>
              </a:rPr>
              <a:t>High space required to store data</a:t>
            </a:r>
          </a:p>
          <a:p>
            <a:pPr lvl="0"/>
            <a:r>
              <a:rPr lang="en-US" sz="2600" dirty="0">
                <a:latin typeface="Times New Roman" pitchFamily="18" charset="0"/>
                <a:cs typeface="Times New Roman" pitchFamily="18" charset="0"/>
              </a:rPr>
              <a:t>Work overload for Officers</a:t>
            </a:r>
          </a:p>
          <a:p>
            <a:pPr lvl="0"/>
            <a:r>
              <a:rPr lang="en-US" sz="2600" dirty="0">
                <a:latin typeface="Times New Roman" pitchFamily="18" charset="0"/>
                <a:cs typeface="Times New Roman" pitchFamily="18" charset="0"/>
              </a:rPr>
              <a:t>Data is not accurate</a:t>
            </a:r>
          </a:p>
          <a:p>
            <a:pPr lvl="0"/>
            <a:r>
              <a:rPr lang="en-US" sz="2600" dirty="0">
                <a:latin typeface="Times New Roman" pitchFamily="18" charset="0"/>
                <a:cs typeface="Times New Roman" pitchFamily="18" charset="0"/>
              </a:rPr>
              <a:t> They are performing every task manual.</a:t>
            </a:r>
          </a:p>
          <a:p>
            <a:pPr lvl="0"/>
            <a:r>
              <a:rPr lang="en-GB" sz="2600" dirty="0" smtClean="0">
                <a:latin typeface="Times New Roman" pitchFamily="18" charset="0"/>
                <a:cs typeface="Times New Roman" pitchFamily="18" charset="0"/>
              </a:rPr>
              <a:t>Security </a:t>
            </a:r>
            <a:r>
              <a:rPr lang="en-GB" sz="2600" dirty="0">
                <a:latin typeface="Times New Roman" pitchFamily="18" charset="0"/>
                <a:cs typeface="Times New Roman" pitchFamily="18" charset="0"/>
              </a:rPr>
              <a:t>related problem: due to manual system the protection is less.</a:t>
            </a:r>
            <a:endParaRPr lang="en-US" sz="2600" dirty="0">
              <a:latin typeface="Times New Roman" pitchFamily="18" charset="0"/>
              <a:cs typeface="Times New Roman" pitchFamily="18" charset="0"/>
            </a:endParaRPr>
          </a:p>
          <a:p>
            <a:endParaRPr lang="en-US" sz="2600" dirty="0"/>
          </a:p>
        </p:txBody>
      </p:sp>
      <p:sp>
        <p:nvSpPr>
          <p:cNvPr id="7" name="Date Placeholder 9"/>
          <p:cNvSpPr txBox="1">
            <a:spLocks/>
          </p:cNvSpPr>
          <p:nvPr/>
        </p:nvSpPr>
        <p:spPr>
          <a:xfrm>
            <a:off x="0" y="6356350"/>
            <a:ext cx="2362200" cy="50165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0070C0"/>
                </a:solidFill>
                <a:effectLst/>
                <a:uLnTx/>
                <a:uFillTx/>
                <a:latin typeface="Elephant" pitchFamily="18" charset="0"/>
                <a:ea typeface="+mn-ea"/>
                <a:cs typeface="+mn-cs"/>
              </a:rPr>
              <a:t>6/24/2019</a:t>
            </a:r>
          </a:p>
        </p:txBody>
      </p:sp>
      <p:sp>
        <p:nvSpPr>
          <p:cNvPr id="8" name="Footer Placeholder 11"/>
          <p:cNvSpPr txBox="1">
            <a:spLocks/>
          </p:cNvSpPr>
          <p:nvPr/>
        </p:nvSpPr>
        <p:spPr>
          <a:xfrm>
            <a:off x="2971800" y="6356350"/>
            <a:ext cx="3657600" cy="501650"/>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chemeClr val="tx2">
                    <a:lumMod val="50000"/>
                  </a:schemeClr>
                </a:solidFill>
                <a:effectLst/>
                <a:uLnTx/>
                <a:uFillTx/>
                <a:latin typeface="Modern No. 20" pitchFamily="18" charset="0"/>
                <a:ea typeface="+mn-ea"/>
                <a:cs typeface="Times New Roman" pitchFamily="18" charset="0"/>
              </a:rPr>
              <a:t>RMS for </a:t>
            </a:r>
            <a:r>
              <a:rPr kumimoji="0" lang="en-US" sz="2000" b="1" i="0" u="none" strike="noStrike" kern="1200" cap="none" spc="0" normalizeH="0" baseline="0" noProof="0" dirty="0" err="1" smtClean="0">
                <a:ln>
                  <a:noFill/>
                </a:ln>
                <a:solidFill>
                  <a:schemeClr val="tx2">
                    <a:lumMod val="50000"/>
                  </a:schemeClr>
                </a:solidFill>
                <a:effectLst/>
                <a:uLnTx/>
                <a:uFillTx/>
                <a:latin typeface="Modern No. 20" pitchFamily="18" charset="0"/>
                <a:ea typeface="+mn-ea"/>
                <a:cs typeface="Times New Roman" pitchFamily="18" charset="0"/>
              </a:rPr>
              <a:t>Baha</a:t>
            </a:r>
            <a:r>
              <a:rPr kumimoji="0" lang="en-US" sz="2000" b="1" i="0" u="none" strike="noStrike" kern="1200" cap="none" spc="0" normalizeH="0" baseline="0" noProof="0" dirty="0" smtClean="0">
                <a:ln>
                  <a:noFill/>
                </a:ln>
                <a:solidFill>
                  <a:schemeClr val="tx2">
                    <a:lumMod val="50000"/>
                  </a:schemeClr>
                </a:solidFill>
                <a:effectLst/>
                <a:uLnTx/>
                <a:uFillTx/>
                <a:latin typeface="Modern No. 20" pitchFamily="18" charset="0"/>
                <a:ea typeface="+mn-ea"/>
                <a:cs typeface="Times New Roman" pitchFamily="18" charset="0"/>
              </a:rPr>
              <a:t> </a:t>
            </a:r>
            <a:r>
              <a:rPr kumimoji="0" lang="en-US" sz="2000" b="1" i="0" u="none" strike="noStrike" kern="1200" cap="none" spc="0" normalizeH="0" baseline="0" noProof="0" dirty="0" err="1" smtClean="0">
                <a:ln>
                  <a:noFill/>
                </a:ln>
                <a:solidFill>
                  <a:schemeClr val="tx2">
                    <a:lumMod val="50000"/>
                  </a:schemeClr>
                </a:solidFill>
                <a:effectLst/>
                <a:uLnTx/>
                <a:uFillTx/>
                <a:latin typeface="Modern No. 20" pitchFamily="18" charset="0"/>
                <a:ea typeface="+mn-ea"/>
                <a:cs typeface="Times New Roman" pitchFamily="18" charset="0"/>
              </a:rPr>
              <a:t>Fiftu</a:t>
            </a:r>
            <a:r>
              <a:rPr kumimoji="0" lang="en-US" sz="2000" b="1" i="0" u="none" strike="noStrike" kern="1200" cap="none" spc="0" normalizeH="0" baseline="0" noProof="0" dirty="0" smtClean="0">
                <a:ln>
                  <a:noFill/>
                </a:ln>
                <a:solidFill>
                  <a:schemeClr val="tx2">
                    <a:lumMod val="50000"/>
                  </a:schemeClr>
                </a:solidFill>
                <a:effectLst/>
                <a:uLnTx/>
                <a:uFillTx/>
                <a:latin typeface="Modern No. 20" pitchFamily="18" charset="0"/>
                <a:ea typeface="+mn-ea"/>
                <a:cs typeface="Times New Roman" pitchFamily="18" charset="0"/>
              </a:rPr>
              <a:t> </a:t>
            </a:r>
            <a:r>
              <a:rPr kumimoji="0" lang="en-US" sz="2000" b="1" i="0" u="none" strike="noStrike" kern="1200" cap="none" spc="0" normalizeH="0" baseline="0" noProof="0" dirty="0" err="1" smtClean="0">
                <a:ln>
                  <a:noFill/>
                </a:ln>
                <a:solidFill>
                  <a:schemeClr val="tx2">
                    <a:lumMod val="50000"/>
                  </a:schemeClr>
                </a:solidFill>
                <a:effectLst/>
                <a:uLnTx/>
                <a:uFillTx/>
                <a:latin typeface="Modern No. 20" pitchFamily="18" charset="0"/>
                <a:ea typeface="+mn-ea"/>
                <a:cs typeface="Times New Roman" pitchFamily="18" charset="0"/>
              </a:rPr>
              <a:t>Kebele</a:t>
            </a:r>
            <a:r>
              <a:rPr kumimoji="0" lang="en-US" sz="2000" b="1" i="0" u="none" strike="noStrike" kern="1200" cap="none" spc="0" normalizeH="0" baseline="0" noProof="0" dirty="0" smtClean="0">
                <a:ln>
                  <a:noFill/>
                </a:ln>
                <a:solidFill>
                  <a:schemeClr val="tx2">
                    <a:lumMod val="50000"/>
                  </a:schemeClr>
                </a:solidFill>
                <a:effectLst/>
                <a:uLnTx/>
                <a:uFillTx/>
                <a:latin typeface="Modern No. 20" pitchFamily="18" charset="0"/>
                <a:ea typeface="+mn-ea"/>
                <a:cs typeface="Times New Roman" pitchFamily="18" charset="0"/>
              </a:rPr>
              <a:t> </a:t>
            </a:r>
          </a:p>
        </p:txBody>
      </p:sp>
      <p:sp>
        <p:nvSpPr>
          <p:cNvPr id="9" name="Slide Number Placeholder 10"/>
          <p:cNvSpPr txBox="1">
            <a:spLocks/>
          </p:cNvSpPr>
          <p:nvPr/>
        </p:nvSpPr>
        <p:spPr>
          <a:xfrm>
            <a:off x="8382000" y="6356351"/>
            <a:ext cx="762000" cy="501649"/>
          </a:xfrm>
          <a:prstGeom prst="rect">
            <a:avLst/>
          </a:prstGeom>
        </p:spPr>
        <p:style>
          <a:lnRef idx="1">
            <a:schemeClr val="dk1"/>
          </a:lnRef>
          <a:fillRef idx="3">
            <a:schemeClr val="dk1"/>
          </a:fillRef>
          <a:effectRef idx="2">
            <a:schemeClr val="dk1"/>
          </a:effectRef>
          <a:fontRef idx="minor">
            <a:schemeClr val="lt1"/>
          </a:fontRef>
        </p:style>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545EDA5F-A338-439B-96E1-6A6DCFF4E8F0}" type="slidenum">
              <a:rPr kumimoji="0" lang="en-US" sz="3200" b="1" i="0" u="none" strike="noStrike" kern="1200" cap="none" spc="0" normalizeH="0" baseline="0" noProof="0" smtClean="0">
                <a:ln>
                  <a:noFill/>
                </a:ln>
                <a:solidFill>
                  <a:schemeClr val="bg1"/>
                </a:solidFill>
                <a:effectLst/>
                <a:uLnTx/>
                <a:uFillTx/>
                <a:latin typeface="Times New Roman" pitchFamily="18" charset="0"/>
                <a:ea typeface="+mn-ea"/>
                <a:cs typeface="Times New Roman"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3200" b="1" i="0" u="none" strike="noStrike" kern="1200" cap="none" spc="0" normalizeH="0" baseline="0" noProof="0" dirty="0" smtClean="0">
              <a:ln>
                <a:noFill/>
              </a:ln>
              <a:solidFill>
                <a:schemeClr val="bg1"/>
              </a:solidFill>
              <a:effectLst/>
              <a:uLnTx/>
              <a:uFillTx/>
              <a:latin typeface="Times New Roman" pitchFamily="18" charset="0"/>
              <a:ea typeface="+mn-ea"/>
              <a:cs typeface="Times New Roman" pitchFamily="18" charset="0"/>
            </a:endParaRPr>
          </a:p>
        </p:txBody>
      </p:sp>
    </p:spTree>
  </p:cSld>
  <p:clrMapOvr>
    <a:masterClrMapping/>
  </p:clrMapOvr>
  <p:transition>
    <p:split orient="vert" dir="in"/>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230</TotalTime>
  <Words>1369</Words>
  <Application>Microsoft Office PowerPoint</Application>
  <PresentationFormat>On-screen Show (4:3)</PresentationFormat>
  <Paragraphs>188</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Oriel</vt:lpstr>
      <vt:lpstr>College of computing</vt:lpstr>
      <vt:lpstr>Introduction</vt:lpstr>
      <vt:lpstr> Statement of the Problem</vt:lpstr>
      <vt:lpstr>Objectives of the Study</vt:lpstr>
      <vt:lpstr>Scope of the study</vt:lpstr>
      <vt:lpstr> Limitation of the study</vt:lpstr>
      <vt:lpstr>Significance of the Study</vt:lpstr>
      <vt:lpstr> Data Collection Methodology</vt:lpstr>
      <vt:lpstr>Problem of existing system</vt:lpstr>
      <vt:lpstr>Functional Requirements (FRs)</vt:lpstr>
      <vt:lpstr>Non Functional Requirements (NFRs)</vt:lpstr>
      <vt:lpstr>Feasibility of the Study</vt:lpstr>
      <vt:lpstr>Data Flow Diagram</vt:lpstr>
      <vt:lpstr>Entity Relationship (ER) Model</vt:lpstr>
      <vt:lpstr>Implementation</vt:lpstr>
      <vt:lpstr>Testing</vt:lpstr>
      <vt:lpstr>Project Layout</vt:lpstr>
      <vt:lpstr>The End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of computing</dc:title>
  <dc:creator>VENKAT</dc:creator>
  <cp:lastModifiedBy>123</cp:lastModifiedBy>
  <cp:revision>27</cp:revision>
  <dcterms:created xsi:type="dcterms:W3CDTF">2019-06-24T17:11:52Z</dcterms:created>
  <dcterms:modified xsi:type="dcterms:W3CDTF">2019-06-25T06:43:35Z</dcterms:modified>
</cp:coreProperties>
</file>