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808-6B71-3577-AA98-BB87182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4B58-71E9-6287-2794-EA493C56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DB3-C772-B0DF-7A20-033BB26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3BDC-F577-6253-1D06-7A07FF3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050-10C9-5919-4877-E3EFE6F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E88-48CE-B78E-3185-3A35B29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2E4A-00CC-2CB5-F48F-C47480BE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F2FE-5770-60E2-7A53-B379B79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673-A917-C8B7-C58A-98B88AD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A26-DA06-656F-D89E-20F7167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BFA2-77D5-F315-27EB-673FAD620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C20D-E986-74BA-23E5-F7A20D31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EA3-CCCA-7FCA-C9A3-E511029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89EC-FB63-4751-817E-CDD324F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0EDE-B64A-CE0C-9656-CD2085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05B4-BBAA-702B-F02E-977D13D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9F6-A81E-0E7B-1F1B-16BD5DB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93C2-3516-7B71-5388-166DBCA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0ACA-7717-58BD-F30F-98189F7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405-F9C0-8BB4-CDD0-792506B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36-0387-E1B1-166F-E6137D9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F3DF-CF37-99EB-11C9-5A65629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A5A-83B5-5038-B09E-5AC10D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7C7-87B1-BD4A-75CE-DB054A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BACB-14C0-9A40-B54A-E4684AF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542-0FBA-C08F-1E4C-0AA233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624-CFE6-C93A-DDA7-3283B9F8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57B7-9EA6-8FBD-1057-8ADA8CB1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F6A-1A29-6E25-A8D5-0F0AB02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812-1989-C951-A9E0-BFF528F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61EE-D83C-B735-8C15-35B1EBC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66-BFC4-FD39-96A0-84A18C4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C4DE-0DB0-F219-6E8B-3B207F6D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D1EE-77FD-9E91-7B29-A7E85D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54072-45F3-6969-636A-4BEB7EB5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61E-3E4A-30F0-FE1E-6F5D2865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D74EF-8623-F765-F423-2BEEA71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B7F1B-2022-162C-C353-CD06E0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A777-2244-B867-9AA6-05CE8F5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B89-F54A-5437-3AA2-E4ED4D2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07F3-F09F-8E56-1903-F59DA96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A3B1-ECEB-1452-5C9C-4701B9A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B43B-2B48-BFF1-A988-E7B2FE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2350F-B949-7DE2-AC95-C0A3A2D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D140-87EB-2E7A-CD85-8F8C722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A5E1-1301-67C8-82A2-C6EE023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104-7508-3414-36F7-AA807427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C4A-1973-281D-DBD1-9D823FC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7D5-16A6-A155-2F6E-B2A5E793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C927-574A-E9BD-8003-DEEFD8E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53F4-A14C-1162-2E3C-90311DB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528D-6659-0FD0-28A6-0AA233E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34B-9E8A-A649-62EF-FAA8DE5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63C96-CF5E-F3A6-BB19-E2ACB38D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F9D8-A1A1-70F2-3D46-CEF1D577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BD0-33C6-7D6B-6A1A-68A34BB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41B2-9204-121C-EE2E-1C81DC8C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D098-B123-32D9-65F8-D6A2B4C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428E-89F3-2EF4-7D34-D5B55AA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08F-0C02-F7E0-187D-C949356F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59C-890A-0874-5E18-79B07CCA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3657-D285-C717-C81D-DB7C7D7A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20C2-D880-892C-92D6-7EF39A10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774-AD0D-7B1E-0EB1-FC73B471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91" y="431898"/>
            <a:ext cx="6920204" cy="641123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68D-B2E7-5F2B-C71B-A27D6DA5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8334"/>
            <a:ext cx="9234196" cy="5287767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⌨️ (0:00:00) Introduction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(0:01:54) Choosing a Text Editor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(0:08:13) Creating an HTML file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(0:20:31) Basic Tags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(0:36:47) Comments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(0:42:13) Style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(0:48:07) Formatting a Page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(0:59:16) Links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(1:07:33) Images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(1:16:12) Videos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(1:23:00) Lists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(1:28:53) Tables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(1:37:21)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Spans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(1:44:54) Input &amp; Forms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(1:53:44)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(1:57:21) Meta Tags </a:t>
            </a:r>
          </a:p>
        </p:txBody>
      </p:sp>
    </p:spTree>
    <p:extLst>
      <p:ext uri="{BB962C8B-B14F-4D97-AF65-F5344CB8AC3E}">
        <p14:creationId xmlns:p14="http://schemas.microsoft.com/office/powerpoint/2010/main" val="12287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47B-62DF-7ABA-6EA7-FBA53EC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10355424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ROADMAP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44D106-07E1-D524-FDCA-2ABFC4AE6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50445"/>
              </p:ext>
            </p:extLst>
          </p:nvPr>
        </p:nvGraphicFramePr>
        <p:xfrm>
          <a:off x="1707501" y="867748"/>
          <a:ext cx="9125339" cy="533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90">
                  <a:extLst>
                    <a:ext uri="{9D8B030D-6E8A-4147-A177-3AD203B41FA5}">
                      <a16:colId xmlns:a16="http://schemas.microsoft.com/office/drawing/2014/main" val="1978298400"/>
                    </a:ext>
                  </a:extLst>
                </a:gridCol>
                <a:gridCol w="4425446">
                  <a:extLst>
                    <a:ext uri="{9D8B030D-6E8A-4147-A177-3AD203B41FA5}">
                      <a16:colId xmlns:a16="http://schemas.microsoft.com/office/drawing/2014/main" val="491931855"/>
                    </a:ext>
                  </a:extLst>
                </a:gridCol>
                <a:gridCol w="909103">
                  <a:extLst>
                    <a:ext uri="{9D8B030D-6E8A-4147-A177-3AD203B41FA5}">
                      <a16:colId xmlns:a16="http://schemas.microsoft.com/office/drawing/2014/main" val="336738352"/>
                    </a:ext>
                  </a:extLst>
                </a:gridCol>
              </a:tblGrid>
              <a:tr h="179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Contents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977491592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⌨️ (0:00:00) Introduction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09-09-2025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2172771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(0:01:54) Choosing a Text Editor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125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(0:08:13) Creating an HTML file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699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(0:20:31) Basic Tags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9915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(0:36:47) Comments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10-09-2025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2790479357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(0:42:13) Style &amp; Color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420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(0:48:07) Formatting a Page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11-09-2025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42943778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(0:59:16) Links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27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(1:07:33) Images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207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(1:16:12) Videos &amp; Youtube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12-09-2025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24643529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(1:23:00) Lists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5310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(1:28:53) Tables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20903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(1:37:21) Divs &amp; Spans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16-09-2025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66758349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(1:44:54) Input &amp; Forms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673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(1:53:44)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7393"/>
                  </a:ext>
                </a:extLst>
              </a:tr>
              <a:tr h="24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 dirty="0">
                          <a:effectLst/>
                        </a:rPr>
                        <a:t>(1:57:21) Meta Tags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CONTENTS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3</cp:revision>
  <dcterms:created xsi:type="dcterms:W3CDTF">2025-09-08T10:21:50Z</dcterms:created>
  <dcterms:modified xsi:type="dcterms:W3CDTF">2025-09-09T15:37:42Z</dcterms:modified>
</cp:coreProperties>
</file>