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9808-6B71-3577-AA98-BB87182A9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A4B58-71E9-6287-2794-EA493C565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8CDB3-C772-B0DF-7A20-033BB262D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63BDC-F577-6253-1D06-7A07FF318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1B050-10C9-5919-4877-E3EFE6F6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63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E5E88-48CE-B78E-3185-3A35B29F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42E4A-00CC-2CB5-F48F-C47480BE5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2F2FE-5770-60E2-7A53-B379B796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29673-A917-C8B7-C58A-98B88ADF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30A26-DA06-656F-D89E-20F7167B6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57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83BFA2-77D5-F315-27EB-673FAD620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5C20D-E986-74BA-23E5-F7A20D31A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B5EA3-CCCA-7FCA-C9A3-E5110293E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889EC-FB63-4751-817E-CDD324F6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30EDE-B64A-CE0C-9656-CD2085B8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99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605B4-BBAA-702B-F02E-977D13D6C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DF9F6-A81E-0E7B-1F1B-16BD5DB81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E93C2-3516-7B71-5388-166DBCAA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80ACA-7717-58BD-F30F-98189F7A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E6405-F9C0-8BB4-CDD0-792506B4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7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1E36-0387-E1B1-166F-E6137D96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CF3DF-CF37-99EB-11C9-5A65629B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1CA5A-83B5-5038-B09E-5AC10D25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FB7C7-87B1-BD4A-75CE-DB054AE9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DBACB-14C0-9A40-B54A-E4684AF2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3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4D542-0FBA-C08F-1E4C-0AA23366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4624-CFE6-C93A-DDA7-3283B9F82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A57B7-9EA6-8FBD-1057-8ADA8CB17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E1F6A-1A29-6E25-A8D5-0F0AB02CE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46812-1989-C951-A9E0-BFF528FC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861EE-D83C-B735-8C15-35B1EBCF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18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D166-BFC4-FD39-96A0-84A18C44A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7C4DE-0DB0-F219-6E8B-3B207F6DB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1D1EE-77FD-9E91-7B29-A7E85D5C4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54072-45F3-6969-636A-4BEB7EB59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C3861E-3E4A-30F0-FE1E-6F5D286515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AD74EF-8623-F765-F423-2BEEA712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B7F1B-2022-162C-C353-CD06E0F0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9A777-2244-B867-9AA6-05CE8F5F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11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FB89-F54A-5437-3AA2-E4ED4D28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307F3-F09F-8E56-1903-F59DA965C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7A3B1-ECEB-1452-5C9C-4701B9AFB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EB43B-2B48-BFF1-A988-E7B2FE39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45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92350F-B949-7DE2-AC95-C0A3A2D74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51D140-87EB-2E7A-CD85-8F8C722A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8A5E1-1301-67C8-82A2-C6EE0234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1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F104-7508-3414-36F7-AA807427F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21C4A-1973-281D-DBD1-9D823FCFE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A67D5-16A6-A155-2F6E-B2A5E793C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BC927-574A-E9BD-8003-DEEFD8E2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D53F4-A14C-1162-2E3C-90311DB93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4528D-6659-0FD0-28A6-0AA233EC8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6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634B-9E8A-A649-62EF-FAA8DE58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63C96-CF5E-F3A6-BB19-E2ACB38DD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8F9D8-A1A1-70F2-3D46-CEF1D577A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9ABD0-33C6-7D6B-6A1A-68A34BB7F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941B2-9204-121C-EE2E-1C81DC8C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4D098-B123-32D9-65F8-D6A2B4C4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83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4B428E-89F3-2EF4-7D34-D5B55AA2D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CE08F-0C02-F7E0-187D-C949356F6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A759C-890A-0874-5E18-79B07CCA6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57B9D6-B1DD-42FC-8CF6-CEEED335747B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23657-D285-C717-C81D-DB7C7D7AF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020C2-D880-892C-92D6-7EF39A106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69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DD774-AD0D-7B1E-0EB1-FC73B4718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4891" y="431898"/>
            <a:ext cx="6920204" cy="641123"/>
          </a:xfrm>
        </p:spPr>
        <p:txBody>
          <a:bodyPr>
            <a:normAutofit fontScale="90000"/>
          </a:bodyPr>
          <a:lstStyle/>
          <a:p>
            <a:r>
              <a:rPr lang="en-IN" dirty="0"/>
              <a:t>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8468D-B2E7-5F2B-C71B-A27D6DA5C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38334"/>
            <a:ext cx="9234196" cy="5287767"/>
          </a:xfrm>
        </p:spPr>
        <p:txBody>
          <a:bodyPr>
            <a:normAutofit fontScale="62500" lnSpcReduction="20000"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⌨️ (0:00:00) Introduction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(0:01:54) Choosing a Text Editor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(0:08:13) Creating an HTML file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(0:20:31) Basic Tags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(0:36:47) Comments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(0:42:13) Style &amp;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Color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(0:48:07) Formatting a Page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(0:59:16) Links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(1:07:33) Images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(1:16:12) Videos &amp;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Youtube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iFrames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(1:23:00) Lists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(1:28:53) Tables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(1:37:21)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Spans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(1:44:54) Input &amp; Forms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(1:53:44)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iFrames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(1:57:21) Meta Tags </a:t>
            </a:r>
          </a:p>
        </p:txBody>
      </p:sp>
    </p:spTree>
    <p:extLst>
      <p:ext uri="{BB962C8B-B14F-4D97-AF65-F5344CB8AC3E}">
        <p14:creationId xmlns:p14="http://schemas.microsoft.com/office/powerpoint/2010/main" val="1228705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947B-62DF-7ABA-6EA7-FBA53ECC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376" y="365126"/>
            <a:ext cx="10355424" cy="50262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ROADMAP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944D106-07E1-D524-FDCA-2ABFC4AE6C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0772783"/>
              </p:ext>
            </p:extLst>
          </p:nvPr>
        </p:nvGraphicFramePr>
        <p:xfrm>
          <a:off x="1707501" y="867748"/>
          <a:ext cx="9125339" cy="53373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90790">
                  <a:extLst>
                    <a:ext uri="{9D8B030D-6E8A-4147-A177-3AD203B41FA5}">
                      <a16:colId xmlns:a16="http://schemas.microsoft.com/office/drawing/2014/main" val="1978298400"/>
                    </a:ext>
                  </a:extLst>
                </a:gridCol>
                <a:gridCol w="4425446">
                  <a:extLst>
                    <a:ext uri="{9D8B030D-6E8A-4147-A177-3AD203B41FA5}">
                      <a16:colId xmlns:a16="http://schemas.microsoft.com/office/drawing/2014/main" val="491931855"/>
                    </a:ext>
                  </a:extLst>
                </a:gridCol>
                <a:gridCol w="909103">
                  <a:extLst>
                    <a:ext uri="{9D8B030D-6E8A-4147-A177-3AD203B41FA5}">
                      <a16:colId xmlns:a16="http://schemas.microsoft.com/office/drawing/2014/main" val="336738352"/>
                    </a:ext>
                  </a:extLst>
                </a:gridCol>
              </a:tblGrid>
              <a:tr h="1795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u="none" strike="noStrike">
                          <a:effectLst/>
                        </a:rPr>
                        <a:t>Contents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u="none" strike="noStrike">
                          <a:effectLst/>
                        </a:rPr>
                        <a:t>Date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Status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val="977491592"/>
                  </a:ext>
                </a:extLst>
              </a:tr>
              <a:tr h="4839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⌨️ (0:00:00) Introduction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IN" sz="900" u="none" strike="noStrike">
                          <a:effectLst/>
                        </a:rPr>
                        <a:t>09-09-2025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DONE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val="121727713"/>
                  </a:ext>
                </a:extLst>
              </a:tr>
              <a:tr h="4876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(0:01:54) Choosing a Text Editor ⌨️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851252"/>
                  </a:ext>
                </a:extLst>
              </a:tr>
              <a:tr h="4876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(0:08:13) Creating an HTML file ⌨️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269962"/>
                  </a:ext>
                </a:extLst>
              </a:tr>
              <a:tr h="247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(0:20:31) Basic Tags ⌨️ 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629915"/>
                  </a:ext>
                </a:extLst>
              </a:tr>
              <a:tr h="247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(0:36:47) Comments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900" u="none" strike="noStrike">
                          <a:effectLst/>
                        </a:rPr>
                        <a:t>10-09-2025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DONE 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val="2790479357"/>
                  </a:ext>
                </a:extLst>
              </a:tr>
              <a:tr h="247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(0:42:13) Style &amp; Color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72420"/>
                  </a:ext>
                </a:extLst>
              </a:tr>
              <a:tr h="4839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(0:48:07) Formatting a Page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IN" sz="900" u="none" strike="noStrike">
                          <a:effectLst/>
                        </a:rPr>
                        <a:t>11-09-2025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 DONE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val="1429437788"/>
                  </a:ext>
                </a:extLst>
              </a:tr>
              <a:tr h="247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(0:59:16) Links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642762"/>
                  </a:ext>
                </a:extLst>
              </a:tr>
              <a:tr h="247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(1:07:33) Images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942070"/>
                  </a:ext>
                </a:extLst>
              </a:tr>
              <a:tr h="4876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(1:16:12) Videos &amp; Youtube iFrames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IN" sz="900" u="none" strike="noStrike">
                          <a:effectLst/>
                        </a:rPr>
                        <a:t>12-09-2025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DONE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val="324643529"/>
                  </a:ext>
                </a:extLst>
              </a:tr>
              <a:tr h="247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(1:23:00) Lists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45310"/>
                  </a:ext>
                </a:extLst>
              </a:tr>
              <a:tr h="247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(1:28:53) Tables ⌨️ 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820903"/>
                  </a:ext>
                </a:extLst>
              </a:tr>
              <a:tr h="247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(1:37:21) Divs &amp; Spans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IN" sz="900" u="none" strike="noStrike">
                          <a:effectLst/>
                        </a:rPr>
                        <a:t>16-09-2025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 dirty="0">
                          <a:effectLst/>
                        </a:rPr>
                        <a:t>DONE 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val="3667583494"/>
                  </a:ext>
                </a:extLst>
              </a:tr>
              <a:tr h="247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(1:44:54) Input &amp; Forms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586738"/>
                  </a:ext>
                </a:extLst>
              </a:tr>
              <a:tr h="247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(1:53:44) iFrames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887393"/>
                  </a:ext>
                </a:extLst>
              </a:tr>
              <a:tr h="2497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 dirty="0">
                          <a:effectLst/>
                        </a:rPr>
                        <a:t>(1:57:21) Meta Tags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6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73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244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Aptos Narrow</vt:lpstr>
      <vt:lpstr>Arial</vt:lpstr>
      <vt:lpstr>Calibri</vt:lpstr>
      <vt:lpstr>Office Theme</vt:lpstr>
      <vt:lpstr>CONTENTS</vt:lpstr>
      <vt:lpstr>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Glen Paul Chirayath Shaju</dc:creator>
  <cp:lastModifiedBy>Glen Paul Chirayath Shaju</cp:lastModifiedBy>
  <cp:revision>6</cp:revision>
  <dcterms:created xsi:type="dcterms:W3CDTF">2025-09-08T10:21:50Z</dcterms:created>
  <dcterms:modified xsi:type="dcterms:W3CDTF">2025-09-17T13:09:56Z</dcterms:modified>
</cp:coreProperties>
</file>