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70" r:id="rId6"/>
    <p:sldId id="259" r:id="rId7"/>
    <p:sldId id="260" r:id="rId8"/>
    <p:sldId id="262" r:id="rId9"/>
    <p:sldId id="266" r:id="rId10"/>
    <p:sldId id="272" r:id="rId11"/>
    <p:sldId id="271" r:id="rId12"/>
    <p:sldId id="273" r:id="rId13"/>
    <p:sldId id="263" r:id="rId14"/>
    <p:sldId id="267" r:id="rId15"/>
    <p:sldId id="274" r:id="rId16"/>
    <p:sldId id="275" r:id="rId17"/>
    <p:sldId id="276" r:id="rId18"/>
    <p:sldId id="264" r:id="rId19"/>
    <p:sldId id="269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5" r:id="rId28"/>
    <p:sldId id="268" r:id="rId29"/>
    <p:sldId id="285" r:id="rId30"/>
    <p:sldId id="287" r:id="rId31"/>
    <p:sldId id="289" r:id="rId32"/>
    <p:sldId id="290" r:id="rId33"/>
    <p:sldId id="291" r:id="rId34"/>
    <p:sldId id="293" r:id="rId35"/>
    <p:sldId id="292" r:id="rId36"/>
    <p:sldId id="294" r:id="rId37"/>
    <p:sldId id="295" r:id="rId38"/>
    <p:sldId id="296" r:id="rId39"/>
    <p:sldId id="297" r:id="rId40"/>
    <p:sldId id="288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1D7C-7555-4385-9630-41EC99CCB109}" type="datetimeFigureOut">
              <a:rPr lang="es-ES" smtClean="0"/>
              <a:pPr/>
              <a:t>11/04/2013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E91A-3A32-4AEA-B46E-2E2489A698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OUIVsBN82Q" TargetMode="External"/><Relationship Id="rId2" Type="http://schemas.openxmlformats.org/officeDocument/2006/relationships/hyperlink" Target="http://www.itkids.in/2009/09/chapter-10-more-examples-jsp-servl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e2niks.com/?p=145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jwebunit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cobertura.johoop.de/update/" TargetMode="External"/><Relationship Id="rId2" Type="http://schemas.openxmlformats.org/officeDocument/2006/relationships/hyperlink" Target="http://ecobertura.johoop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Software </a:t>
            </a:r>
            <a:r>
              <a:rPr lang="es-ES" dirty="0" err="1" smtClean="0"/>
              <a:t>Egiaztapena</a:t>
            </a:r>
            <a:r>
              <a:rPr lang="es-ES" dirty="0" smtClean="0"/>
              <a:t>:  Test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Joseba </a:t>
            </a:r>
            <a:r>
              <a:rPr lang="es-ES" dirty="0" err="1" smtClean="0"/>
              <a:t>Anodni</a:t>
            </a:r>
            <a:r>
              <a:rPr lang="es-ES" dirty="0" smtClean="0"/>
              <a:t> Agirre</a:t>
            </a:r>
          </a:p>
          <a:p>
            <a:r>
              <a:rPr lang="es-ES" dirty="0" smtClean="0"/>
              <a:t>jaagirre@mondrgaon.edu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ingurunea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Proiektuaren</a:t>
            </a:r>
            <a:r>
              <a:rPr lang="es-ES" dirty="0" smtClean="0"/>
              <a:t> </a:t>
            </a:r>
            <a:r>
              <a:rPr lang="es-ES" dirty="0" err="1" smtClean="0"/>
              <a:t>konfigurazioa</a:t>
            </a:r>
            <a:r>
              <a:rPr lang="es-ES" dirty="0" smtClean="0"/>
              <a:t> </a:t>
            </a:r>
            <a:r>
              <a:rPr lang="es-ES" dirty="0" err="1" smtClean="0"/>
              <a:t>aztertu</a:t>
            </a:r>
            <a:endParaRPr lang="es-ES" dirty="0" smtClean="0"/>
          </a:p>
          <a:p>
            <a:r>
              <a:rPr lang="es-ES" dirty="0" err="1" smtClean="0"/>
              <a:t>SpaceInvaders</a:t>
            </a:r>
            <a:r>
              <a:rPr lang="es-ES" dirty="0" smtClean="0"/>
              <a:t> </a:t>
            </a:r>
            <a:r>
              <a:rPr lang="es-ES" dirty="0" err="1" smtClean="0"/>
              <a:t>proiektua</a:t>
            </a:r>
            <a:r>
              <a:rPr lang="es-ES" dirty="0" smtClean="0"/>
              <a:t> </a:t>
            </a:r>
            <a:r>
              <a:rPr lang="es-ES" dirty="0" err="1" smtClean="0"/>
              <a:t>inportatu</a:t>
            </a:r>
            <a:r>
              <a:rPr lang="es-ES" dirty="0" smtClean="0"/>
              <a:t> eta </a:t>
            </a:r>
            <a:r>
              <a:rPr lang="es-ES" dirty="0" err="1" smtClean="0"/>
              <a:t>egiaztapenak</a:t>
            </a:r>
            <a:r>
              <a:rPr lang="es-ES" dirty="0" smtClean="0"/>
              <a:t> </a:t>
            </a:r>
            <a:r>
              <a:rPr lang="es-ES" dirty="0" err="1" smtClean="0"/>
              <a:t>exekutatu</a:t>
            </a:r>
            <a:endParaRPr lang="es-ES" dirty="0" smtClean="0"/>
          </a:p>
          <a:p>
            <a:r>
              <a:rPr lang="es-ES" dirty="0" err="1" smtClean="0"/>
              <a:t>Egiaztapenaren</a:t>
            </a:r>
            <a:r>
              <a:rPr lang="es-ES" dirty="0" smtClean="0"/>
              <a:t> </a:t>
            </a:r>
            <a:r>
              <a:rPr lang="es-ES" dirty="0" err="1" smtClean="0"/>
              <a:t>hedapena</a:t>
            </a:r>
            <a:r>
              <a:rPr lang="es-ES" dirty="0" smtClean="0"/>
              <a:t> </a:t>
            </a:r>
            <a:r>
              <a:rPr lang="es-ES" dirty="0" err="1" smtClean="0"/>
              <a:t>aztertu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Proiektuaren</a:t>
            </a:r>
            <a:r>
              <a:rPr lang="es-ES" dirty="0" smtClean="0"/>
              <a:t> </a:t>
            </a:r>
            <a:r>
              <a:rPr lang="es-ES" dirty="0" err="1" smtClean="0"/>
              <a:t>konfigurazioa</a:t>
            </a:r>
            <a:r>
              <a:rPr lang="es-ES" dirty="0" smtClean="0"/>
              <a:t> </a:t>
            </a:r>
            <a:r>
              <a:rPr lang="es-ES" dirty="0" err="1" smtClean="0"/>
              <a:t>aztertu</a:t>
            </a:r>
            <a:endParaRPr lang="es-ES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4042792" cy="4497363"/>
          </a:xfrm>
        </p:spPr>
        <p:txBody>
          <a:bodyPr/>
          <a:lstStyle/>
          <a:p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 smtClean="0"/>
          </a:p>
          <a:p>
            <a:pPr lvl="1"/>
            <a:r>
              <a:rPr lang="es-ES" dirty="0" err="1" smtClean="0"/>
              <a:t>Projects</a:t>
            </a:r>
            <a:r>
              <a:rPr lang="es-ES" dirty="0" smtClean="0"/>
              <a:t>:  </a:t>
            </a:r>
            <a:r>
              <a:rPr lang="es-ES" sz="2400" i="1" dirty="0" err="1" smtClean="0"/>
              <a:t>Balidatu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nahi</a:t>
            </a:r>
            <a:r>
              <a:rPr lang="es-ES" sz="2400" i="1" dirty="0" smtClean="0"/>
              <a:t> den </a:t>
            </a:r>
            <a:r>
              <a:rPr lang="es-ES" sz="2400" i="1" dirty="0" err="1" smtClean="0"/>
              <a:t>kode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iturria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duen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proiektuaren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depentzia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ezarri</a:t>
            </a:r>
            <a:r>
              <a:rPr lang="es-ES" sz="2400" i="1" dirty="0"/>
              <a:t> </a:t>
            </a:r>
            <a:endParaRPr lang="es-ES" sz="2400" i="1" dirty="0" smtClean="0"/>
          </a:p>
          <a:p>
            <a:pPr lvl="1"/>
            <a:r>
              <a:rPr lang="es-ES" dirty="0" err="1" smtClean="0"/>
              <a:t>Libraries</a:t>
            </a:r>
            <a:r>
              <a:rPr lang="es-ES" dirty="0" smtClean="0"/>
              <a:t> : </a:t>
            </a:r>
            <a:r>
              <a:rPr lang="es-ES" sz="2400" i="1" dirty="0" smtClean="0"/>
              <a:t>Junit4</a:t>
            </a:r>
            <a:endParaRPr lang="es-ES" sz="2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628800"/>
            <a:ext cx="43991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Invaders</a:t>
            </a:r>
            <a:r>
              <a:rPr lang="es-ES" dirty="0" smtClean="0"/>
              <a:t> </a:t>
            </a:r>
            <a:r>
              <a:rPr lang="es-ES" dirty="0" err="1" smtClean="0"/>
              <a:t>Egiaztapena</a:t>
            </a:r>
            <a:r>
              <a:rPr lang="es-ES" dirty="0" smtClean="0"/>
              <a:t> </a:t>
            </a:r>
            <a:r>
              <a:rPr lang="es-ES" dirty="0" err="1" smtClean="0"/>
              <a:t>exekutatu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SpaceInvaders</a:t>
            </a:r>
            <a:r>
              <a:rPr lang="es-ES" dirty="0" smtClean="0"/>
              <a:t> </a:t>
            </a:r>
            <a:r>
              <a:rPr lang="es-ES" dirty="0" err="1" smtClean="0"/>
              <a:t>proiektua</a:t>
            </a:r>
            <a:r>
              <a:rPr lang="es-ES" dirty="0" smtClean="0"/>
              <a:t> </a:t>
            </a:r>
            <a:r>
              <a:rPr lang="es-ES" dirty="0" err="1" smtClean="0"/>
              <a:t>inportatu</a:t>
            </a:r>
            <a:r>
              <a:rPr lang="es-ES" dirty="0" smtClean="0"/>
              <a:t> eta </a:t>
            </a:r>
            <a:r>
              <a:rPr lang="es-ES" dirty="0" err="1" smtClean="0"/>
              <a:t>egiaztapenak</a:t>
            </a:r>
            <a:r>
              <a:rPr lang="es-ES" dirty="0" smtClean="0"/>
              <a:t> </a:t>
            </a:r>
            <a:r>
              <a:rPr lang="es-ES" dirty="0" err="1" smtClean="0"/>
              <a:t>exekutatu</a:t>
            </a:r>
            <a:endParaRPr lang="es-ES" dirty="0" smtClean="0"/>
          </a:p>
          <a:p>
            <a:r>
              <a:rPr lang="es-ES" dirty="0" err="1" smtClean="0"/>
              <a:t>Egiaztapenaren</a:t>
            </a:r>
            <a:r>
              <a:rPr lang="es-ES" dirty="0" smtClean="0"/>
              <a:t> </a:t>
            </a:r>
            <a:r>
              <a:rPr lang="es-ES" dirty="0" err="1" smtClean="0"/>
              <a:t>hedapena</a:t>
            </a:r>
            <a:r>
              <a:rPr lang="es-ES" dirty="0" smtClean="0"/>
              <a:t> </a:t>
            </a:r>
            <a:r>
              <a:rPr lang="es-ES" dirty="0" err="1" smtClean="0"/>
              <a:t>aztertu</a:t>
            </a:r>
            <a:endParaRPr lang="es-ES" dirty="0" smtClean="0"/>
          </a:p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kodea</a:t>
            </a:r>
            <a:r>
              <a:rPr lang="es-ES" dirty="0" smtClean="0"/>
              <a:t> </a:t>
            </a:r>
            <a:r>
              <a:rPr lang="es-ES" dirty="0" err="1" smtClean="0"/>
              <a:t>aztertu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Zer</a:t>
            </a:r>
            <a:r>
              <a:rPr lang="es-ES" dirty="0" smtClean="0"/>
              <a:t> 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ingurenea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FF0000"/>
                </a:solidFill>
              </a:rPr>
              <a:t>Egiaztapen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unitateak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garatzen</a:t>
            </a:r>
            <a:endParaRPr lang="es-ES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s-ES" dirty="0" err="1" smtClean="0"/>
              <a:t>Jokoa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smtClean="0"/>
              <a:t>Web </a:t>
            </a:r>
            <a:r>
              <a:rPr lang="es-ES" dirty="0" err="1" smtClean="0"/>
              <a:t>logina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Egiaztepen</a:t>
            </a:r>
            <a:r>
              <a:rPr lang="es-ES" dirty="0" smtClean="0"/>
              <a:t> </a:t>
            </a:r>
            <a:r>
              <a:rPr lang="es-ES" dirty="0" err="1" smtClean="0"/>
              <a:t>sistemetako</a:t>
            </a:r>
            <a:r>
              <a:rPr lang="es-ES" dirty="0" smtClean="0"/>
              <a:t> </a:t>
            </a:r>
            <a:r>
              <a:rPr lang="es-ES" dirty="0" err="1" smtClean="0"/>
              <a:t>elementuak</a:t>
            </a:r>
            <a:endParaRPr lang="es-ES" dirty="0" smtClean="0"/>
          </a:p>
          <a:p>
            <a:pPr lvl="1"/>
            <a:r>
              <a:rPr lang="es-ES" dirty="0" smtClean="0"/>
              <a:t>SUT (Software </a:t>
            </a:r>
            <a:r>
              <a:rPr lang="es-ES" dirty="0" err="1" smtClean="0"/>
              <a:t>Under</a:t>
            </a:r>
            <a:r>
              <a:rPr lang="es-ES" dirty="0" smtClean="0"/>
              <a:t> test)</a:t>
            </a:r>
          </a:p>
          <a:p>
            <a:pPr lvl="2"/>
            <a:r>
              <a:rPr lang="es-ES" dirty="0" err="1" smtClean="0"/>
              <a:t>Egiaztatu</a:t>
            </a:r>
            <a:r>
              <a:rPr lang="es-ES" dirty="0" smtClean="0"/>
              <a:t> </a:t>
            </a:r>
            <a:r>
              <a:rPr lang="es-ES" dirty="0" err="1" smtClean="0"/>
              <a:t>beharreko</a:t>
            </a:r>
            <a:r>
              <a:rPr lang="es-ES" dirty="0" smtClean="0"/>
              <a:t> sistema 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Harness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Egiaztapen</a:t>
            </a:r>
            <a:r>
              <a:rPr lang="es-ES" dirty="0" smtClean="0"/>
              <a:t>   </a:t>
            </a:r>
            <a:r>
              <a:rPr lang="es-ES" dirty="0" err="1" smtClean="0"/>
              <a:t>kodea</a:t>
            </a:r>
            <a:endParaRPr lang="es-ES" dirty="0" smtClean="0"/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Stubs</a:t>
            </a:r>
            <a:endParaRPr lang="es-ES" dirty="0" smtClean="0"/>
          </a:p>
          <a:p>
            <a:pPr lvl="2"/>
            <a:r>
              <a:rPr lang="es-ES" dirty="0" err="1" smtClean="0"/>
              <a:t>Funtzio</a:t>
            </a:r>
            <a:r>
              <a:rPr lang="es-ES" dirty="0" smtClean="0"/>
              <a:t> </a:t>
            </a:r>
            <a:r>
              <a:rPr lang="es-ES" dirty="0" err="1" smtClean="0"/>
              <a:t>errealak</a:t>
            </a:r>
            <a:r>
              <a:rPr lang="es-ES" dirty="0" smtClean="0"/>
              <a:t> </a:t>
            </a:r>
            <a:r>
              <a:rPr lang="es-ES" dirty="0" err="1" smtClean="0"/>
              <a:t>ordezkatzen</a:t>
            </a:r>
            <a:r>
              <a:rPr lang="es-ES" dirty="0" smtClean="0"/>
              <a:t> </a:t>
            </a:r>
            <a:r>
              <a:rPr lang="es-ES" dirty="0" err="1" smtClean="0"/>
              <a:t>dituzten</a:t>
            </a:r>
            <a:r>
              <a:rPr lang="es-ES" dirty="0" smtClean="0"/>
              <a:t> </a:t>
            </a:r>
            <a:r>
              <a:rPr lang="es-ES" dirty="0" err="1" smtClean="0"/>
              <a:t>funtzioak</a:t>
            </a:r>
            <a:r>
              <a:rPr lang="es-ES" dirty="0" smtClean="0"/>
              <a:t>. </a:t>
            </a:r>
            <a:r>
              <a:rPr lang="es-ES" dirty="0" err="1" smtClean="0"/>
              <a:t>Egiaztapenak</a:t>
            </a:r>
            <a:r>
              <a:rPr lang="es-ES" dirty="0" smtClean="0"/>
              <a:t> </a:t>
            </a:r>
            <a:r>
              <a:rPr lang="es-ES" dirty="0" err="1" smtClean="0"/>
              <a:t>errezteko</a:t>
            </a:r>
            <a:r>
              <a:rPr lang="es-ES" dirty="0" smtClean="0"/>
              <a:t> eta </a:t>
            </a:r>
            <a:r>
              <a:rPr lang="es-ES" dirty="0" err="1" smtClean="0"/>
              <a:t>isolatzeko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Instrumentation</a:t>
            </a:r>
            <a:endParaRPr lang="es-ES" dirty="0" smtClean="0"/>
          </a:p>
          <a:p>
            <a:pPr lvl="2"/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hedapena</a:t>
            </a:r>
            <a:r>
              <a:rPr lang="es-ES" dirty="0" smtClean="0"/>
              <a:t> </a:t>
            </a:r>
            <a:r>
              <a:rPr lang="es-ES" dirty="0" err="1" smtClean="0"/>
              <a:t>zein</a:t>
            </a:r>
            <a:r>
              <a:rPr lang="es-ES" dirty="0" smtClean="0"/>
              <a:t> izan den </a:t>
            </a:r>
            <a:r>
              <a:rPr lang="es-ES" dirty="0" err="1" smtClean="0"/>
              <a:t>jakiteko</a:t>
            </a:r>
            <a:r>
              <a:rPr lang="es-ES" dirty="0" smtClean="0"/>
              <a:t> </a:t>
            </a:r>
            <a:r>
              <a:rPr lang="es-ES" dirty="0" err="1" smtClean="0"/>
              <a:t>kodean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konpilazioan</a:t>
            </a:r>
            <a:r>
              <a:rPr lang="es-ES" dirty="0" smtClean="0"/>
              <a:t>) </a:t>
            </a:r>
            <a:r>
              <a:rPr lang="es-ES" dirty="0" err="1" smtClean="0"/>
              <a:t>burutzen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SpaceInvaders</a:t>
            </a:r>
            <a:r>
              <a:rPr lang="es-ES" dirty="0" smtClean="0"/>
              <a:t> </a:t>
            </a:r>
            <a:r>
              <a:rPr lang="es-ES" dirty="0" err="1" smtClean="0"/>
              <a:t>lan-tokian</a:t>
            </a:r>
            <a:r>
              <a:rPr lang="es-ES" dirty="0" smtClean="0"/>
              <a:t> </a:t>
            </a:r>
            <a:r>
              <a:rPr lang="es-ES" dirty="0" err="1" smtClean="0"/>
              <a:t>zeintzuk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 </a:t>
            </a:r>
            <a:r>
              <a:rPr lang="es-ES" dirty="0" err="1" smtClean="0"/>
              <a:t>hurrengo</a:t>
            </a:r>
            <a:r>
              <a:rPr lang="es-ES" dirty="0" smtClean="0"/>
              <a:t> </a:t>
            </a:r>
            <a:r>
              <a:rPr lang="es-ES" dirty="0" err="1" smtClean="0"/>
              <a:t>elementuak</a:t>
            </a:r>
            <a:r>
              <a:rPr lang="es-ES" dirty="0" smtClean="0"/>
              <a:t>? </a:t>
            </a:r>
          </a:p>
          <a:p>
            <a:pPr lvl="1"/>
            <a:r>
              <a:rPr lang="es-ES" dirty="0" smtClean="0"/>
              <a:t>SUT (Software </a:t>
            </a:r>
            <a:r>
              <a:rPr lang="es-ES" dirty="0" err="1" smtClean="0"/>
              <a:t>Under</a:t>
            </a:r>
            <a:r>
              <a:rPr lang="es-ES" dirty="0" smtClean="0"/>
              <a:t> test) </a:t>
            </a:r>
          </a:p>
          <a:p>
            <a:pPr lvl="1">
              <a:buNone/>
            </a:pPr>
            <a:r>
              <a:rPr lang="es-ES" dirty="0" smtClean="0"/>
              <a:t>	=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Harness</a:t>
            </a:r>
            <a:r>
              <a:rPr lang="es-ES" dirty="0" smtClean="0"/>
              <a:t> </a:t>
            </a:r>
          </a:p>
          <a:p>
            <a:pPr lvl="1">
              <a:buNone/>
            </a:pPr>
            <a:r>
              <a:rPr lang="es-ES" dirty="0" smtClean="0"/>
              <a:t>	=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Stubs</a:t>
            </a:r>
            <a:r>
              <a:rPr lang="es-ES" dirty="0" smtClean="0"/>
              <a:t> ?</a:t>
            </a:r>
            <a:endParaRPr lang="es-ES" dirty="0"/>
          </a:p>
          <a:p>
            <a:pPr lvl="1">
              <a:buNone/>
            </a:pPr>
            <a:r>
              <a:rPr lang="es-ES" dirty="0" smtClean="0"/>
              <a:t>	=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Instrumentation</a:t>
            </a:r>
            <a:r>
              <a:rPr lang="es-ES" dirty="0" smtClean="0"/>
              <a:t> ?</a:t>
            </a:r>
          </a:p>
          <a:p>
            <a:pPr lvl="1">
              <a:buNone/>
            </a:pPr>
            <a:r>
              <a:rPr lang="es-ES" dirty="0"/>
              <a:t>	</a:t>
            </a:r>
            <a:r>
              <a:rPr lang="es-ES" dirty="0" smtClean="0"/>
              <a:t>=</a:t>
            </a:r>
          </a:p>
          <a:p>
            <a:pPr lvl="2"/>
            <a:endParaRPr lang="es-ES" dirty="0" smtClean="0"/>
          </a:p>
          <a:p>
            <a:pPr lvl="2"/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</a:t>
            </a:r>
            <a:r>
              <a:rPr lang="es-ES" dirty="0" smtClean="0"/>
              <a:t> Framework-</a:t>
            </a:r>
            <a:r>
              <a:rPr lang="es-ES" dirty="0" err="1" smtClean="0"/>
              <a:t>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Ezaugarriak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unitateen</a:t>
            </a:r>
            <a:r>
              <a:rPr lang="es-ES" dirty="0" smtClean="0"/>
              <a:t> </a:t>
            </a:r>
            <a:r>
              <a:rPr lang="es-ES" dirty="0" err="1" smtClean="0"/>
              <a:t>kudeaketa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JUnit</a:t>
            </a:r>
            <a:endParaRPr lang="es-ES" dirty="0" smtClean="0"/>
          </a:p>
          <a:p>
            <a:pPr lvl="2"/>
            <a:r>
              <a:rPr lang="es-ES" dirty="0" err="1" smtClean="0"/>
              <a:t>Hainbat</a:t>
            </a:r>
            <a:r>
              <a:rPr lang="es-ES" dirty="0" smtClean="0"/>
              <a:t> </a:t>
            </a:r>
            <a:r>
              <a:rPr lang="es-ES" dirty="0" err="1" smtClean="0"/>
              <a:t>balidapenen</a:t>
            </a:r>
            <a:r>
              <a:rPr lang="es-ES" dirty="0" smtClean="0"/>
              <a:t> </a:t>
            </a:r>
            <a:r>
              <a:rPr lang="es-ES" dirty="0" err="1" smtClean="0"/>
              <a:t>exekuzio</a:t>
            </a:r>
            <a:r>
              <a:rPr lang="es-ES" dirty="0" smtClean="0"/>
              <a:t> </a:t>
            </a:r>
            <a:r>
              <a:rPr lang="es-ES" dirty="0" err="1" smtClean="0"/>
              <a:t>automatikoa</a:t>
            </a:r>
            <a:endParaRPr lang="es-ES" dirty="0" smtClean="0"/>
          </a:p>
          <a:p>
            <a:pPr lvl="1"/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intsrumentzaioa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eCobertura</a:t>
            </a:r>
            <a:endParaRPr lang="es-ES" dirty="0" smtClean="0"/>
          </a:p>
          <a:p>
            <a:pPr lvl="1"/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Konparaketa</a:t>
            </a:r>
            <a:r>
              <a:rPr lang="es-ES" dirty="0" smtClean="0"/>
              <a:t> </a:t>
            </a:r>
            <a:r>
              <a:rPr lang="es-ES" dirty="0" err="1" smtClean="0"/>
              <a:t>funtzioak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Junit</a:t>
            </a:r>
            <a:endParaRPr lang="es-ES" dirty="0" smtClean="0"/>
          </a:p>
          <a:p>
            <a:pPr lvl="1"/>
            <a:r>
              <a:rPr lang="es-ES" dirty="0" err="1" smtClean="0"/>
              <a:t>Stub</a:t>
            </a:r>
            <a:r>
              <a:rPr lang="es-ES" dirty="0" smtClean="0"/>
              <a:t>/</a:t>
            </a:r>
            <a:r>
              <a:rPr lang="es-ES" dirty="0" err="1" smtClean="0"/>
              <a:t>Mocks</a:t>
            </a:r>
            <a:endParaRPr lang="es-ES" dirty="0" smtClean="0"/>
          </a:p>
          <a:p>
            <a:pPr lvl="2"/>
            <a:r>
              <a:rPr lang="es-ES" dirty="0" err="1"/>
              <a:t>E</a:t>
            </a:r>
            <a:r>
              <a:rPr lang="es-ES" dirty="0" err="1" smtClean="0"/>
              <a:t>asyMock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Test Suite </a:t>
            </a:r>
          </a:p>
          <a:p>
            <a:pPr lvl="1"/>
            <a:r>
              <a:rPr lang="es-ES" dirty="0" err="1" smtClean="0"/>
              <a:t>Egiaztapenak</a:t>
            </a:r>
            <a:r>
              <a:rPr lang="es-ES" dirty="0" smtClean="0"/>
              <a:t> </a:t>
            </a:r>
            <a:r>
              <a:rPr lang="es-ES" dirty="0" err="1" smtClean="0"/>
              <a:t>exekuatzeko</a:t>
            </a:r>
            <a:r>
              <a:rPr lang="es-ES" dirty="0" smtClean="0"/>
              <a:t> </a:t>
            </a:r>
            <a:r>
              <a:rPr lang="es-ES" dirty="0" err="1" smtClean="0"/>
              <a:t>erabiltzen</a:t>
            </a:r>
            <a:r>
              <a:rPr lang="es-ES" dirty="0" smtClean="0"/>
              <a:t> den </a:t>
            </a:r>
            <a:r>
              <a:rPr lang="es-ES" dirty="0" err="1" smtClean="0"/>
              <a:t>aplikazioa</a:t>
            </a:r>
            <a:r>
              <a:rPr lang="es-ES" dirty="0" smtClean="0"/>
              <a:t>/</a:t>
            </a:r>
            <a:r>
              <a:rPr lang="es-ES" dirty="0" err="1" smtClean="0"/>
              <a:t>fitxategia</a:t>
            </a:r>
            <a:endParaRPr lang="es-ES" dirty="0" smtClean="0"/>
          </a:p>
          <a:p>
            <a:pPr lvl="1"/>
            <a:r>
              <a:rPr lang="es-ES" dirty="0" err="1" smtClean="0"/>
              <a:t>Azalpena</a:t>
            </a:r>
            <a:r>
              <a:rPr lang="es-ES" dirty="0" smtClean="0"/>
              <a:t> : </a:t>
            </a:r>
            <a:r>
              <a:rPr lang="es-ES" dirty="0" err="1" smtClean="0"/>
              <a:t>Hainbat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() </a:t>
            </a:r>
            <a:r>
              <a:rPr lang="es-ES" dirty="0" err="1" smtClean="0"/>
              <a:t>exekuatzen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() </a:t>
            </a:r>
            <a:r>
              <a:rPr lang="es-ES" dirty="0" err="1" smtClean="0"/>
              <a:t>bat</a:t>
            </a:r>
            <a:endParaRPr lang="es-ES" dirty="0" smtClean="0"/>
          </a:p>
          <a:p>
            <a:r>
              <a:rPr lang="es-ES" dirty="0" smtClean="0"/>
              <a:t>Test Case</a:t>
            </a:r>
          </a:p>
          <a:p>
            <a:pPr lvl="1"/>
            <a:r>
              <a:rPr lang="es-ES" dirty="0" err="1" smtClean="0"/>
              <a:t>Funtzionalitateak</a:t>
            </a:r>
            <a:r>
              <a:rPr lang="es-ES" dirty="0" smtClean="0"/>
              <a:t>  </a:t>
            </a:r>
            <a:r>
              <a:rPr lang="es-ES" dirty="0" err="1" smtClean="0"/>
              <a:t>egiaztatzen</a:t>
            </a:r>
            <a:r>
              <a:rPr lang="es-ES" dirty="0" smtClean="0"/>
              <a:t> </a:t>
            </a:r>
            <a:r>
              <a:rPr lang="es-ES" dirty="0" err="1" smtClean="0"/>
              <a:t>duten</a:t>
            </a:r>
            <a:r>
              <a:rPr lang="es-ES" dirty="0" smtClean="0"/>
              <a:t> </a:t>
            </a:r>
            <a:r>
              <a:rPr lang="es-ES" dirty="0" err="1" smtClean="0"/>
              <a:t>funtzioak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</a:t>
            </a:r>
            <a:r>
              <a:rPr lang="es-ES" dirty="0" err="1" smtClean="0"/>
              <a:t>klasea</a:t>
            </a:r>
            <a:endParaRPr lang="es-ES" dirty="0" smtClean="0"/>
          </a:p>
          <a:p>
            <a:pPr lvl="2"/>
            <a:r>
              <a:rPr lang="es-ES" b="1" dirty="0" err="1" smtClean="0"/>
              <a:t>setUp</a:t>
            </a:r>
            <a:r>
              <a:rPr lang="es-ES" b="1" dirty="0" smtClean="0"/>
              <a:t>()</a:t>
            </a:r>
            <a:r>
              <a:rPr lang="es-ES" dirty="0" smtClean="0"/>
              <a:t>, </a:t>
            </a:r>
            <a:r>
              <a:rPr lang="es-ES" b="1" dirty="0" err="1" smtClean="0"/>
              <a:t>tearDown</a:t>
            </a:r>
            <a:r>
              <a:rPr lang="es-ES" b="1" dirty="0" smtClean="0"/>
              <a:t>()</a:t>
            </a:r>
            <a:r>
              <a:rPr lang="es-ES" dirty="0" smtClean="0"/>
              <a:t>eta </a:t>
            </a:r>
            <a:r>
              <a:rPr lang="es-ES" b="1" dirty="0" smtClean="0"/>
              <a:t>@Test</a:t>
            </a:r>
          </a:p>
          <a:p>
            <a:r>
              <a:rPr lang="es-ES" dirty="0" err="1" smtClean="0"/>
              <a:t>Assert</a:t>
            </a:r>
            <a:endParaRPr lang="es-ES" dirty="0" smtClean="0"/>
          </a:p>
          <a:p>
            <a:pPr lvl="1"/>
            <a:r>
              <a:rPr lang="es-ES" dirty="0" err="1" smtClean="0"/>
              <a:t>Konparaketak</a:t>
            </a:r>
            <a:r>
              <a:rPr lang="es-ES" dirty="0" smtClean="0"/>
              <a:t> </a:t>
            </a:r>
            <a:r>
              <a:rPr lang="es-ES" dirty="0" err="1" smtClean="0"/>
              <a:t>burutzeko</a:t>
            </a:r>
            <a:r>
              <a:rPr lang="es-ES" dirty="0" smtClean="0"/>
              <a:t> </a:t>
            </a:r>
            <a:r>
              <a:rPr lang="es-ES" dirty="0" err="1" smtClean="0"/>
              <a:t>erabitzen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funztioak</a:t>
            </a:r>
            <a:endParaRPr lang="es-ES" dirty="0" smtClean="0"/>
          </a:p>
          <a:p>
            <a:pPr lvl="2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egia</a:t>
            </a:r>
            <a:r>
              <a:rPr lang="es-ES" dirty="0" smtClean="0"/>
              <a:t> </a:t>
            </a:r>
            <a:r>
              <a:rPr lang="es-ES" dirty="0" err="1" smtClean="0"/>
              <a:t>jarraitu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 ‘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desegokia</a:t>
            </a:r>
            <a:r>
              <a:rPr lang="es-ES" dirty="0" smtClean="0"/>
              <a:t>’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Zer</a:t>
            </a:r>
            <a:r>
              <a:rPr lang="es-ES" dirty="0" smtClean="0"/>
              <a:t> 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ingurenea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b="1" dirty="0" err="1" smtClean="0">
                <a:solidFill>
                  <a:srgbClr val="FF0000"/>
                </a:solidFill>
              </a:rPr>
              <a:t>Jokoa</a:t>
            </a:r>
            <a:endParaRPr lang="es-ES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s-ES" dirty="0" smtClean="0"/>
              <a:t>Web </a:t>
            </a:r>
            <a:r>
              <a:rPr lang="es-ES" dirty="0" err="1" smtClean="0"/>
              <a:t>logina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269239"/>
            <a:ext cx="8683500" cy="542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FF0000"/>
                </a:solidFill>
              </a:rPr>
              <a:t>Zer</a:t>
            </a:r>
            <a:r>
              <a:rPr lang="es-ES" b="1" dirty="0" smtClean="0">
                <a:solidFill>
                  <a:srgbClr val="FF0000"/>
                </a:solidFill>
              </a:rPr>
              <a:t>  </a:t>
            </a:r>
            <a:r>
              <a:rPr lang="es-ES" b="1" dirty="0" err="1" smtClean="0">
                <a:solidFill>
                  <a:srgbClr val="FF0000"/>
                </a:solidFill>
              </a:rPr>
              <a:t>egingo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dugu</a:t>
            </a:r>
            <a:r>
              <a:rPr lang="es-ES" b="1" dirty="0" smtClean="0">
                <a:solidFill>
                  <a:srgbClr val="FF000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ingurunea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err="1" smtClean="0"/>
              <a:t>Jokoa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smtClean="0"/>
              <a:t>Web </a:t>
            </a:r>
            <a:r>
              <a:rPr lang="es-ES" dirty="0" err="1" smtClean="0"/>
              <a:t>logina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</a:t>
            </a:r>
            <a:r>
              <a:rPr lang="es-ES" dirty="0" err="1" smtClean="0"/>
              <a:t>Hurrengo</a:t>
            </a:r>
            <a:r>
              <a:rPr lang="es-ES" dirty="0" smtClean="0"/>
              <a:t> @Test-</a:t>
            </a:r>
            <a:r>
              <a:rPr lang="es-ES" dirty="0" err="1" smtClean="0"/>
              <a:t>ak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AlienTest.java </a:t>
            </a:r>
            <a:r>
              <a:rPr lang="es-ES" dirty="0" err="1" smtClean="0"/>
              <a:t>fitaxtegian</a:t>
            </a:r>
            <a:endParaRPr lang="es-ES" dirty="0" smtClean="0"/>
          </a:p>
          <a:p>
            <a:pPr lvl="1">
              <a:buNone/>
            </a:pPr>
            <a:r>
              <a:rPr lang="es-ES" i="1" dirty="0" err="1" smtClean="0"/>
              <a:t>testAlienUpMovement</a:t>
            </a:r>
            <a:r>
              <a:rPr lang="es-ES" i="1" dirty="0" smtClean="0"/>
              <a:t>()</a:t>
            </a:r>
          </a:p>
          <a:p>
            <a:pPr lvl="1">
              <a:buNone/>
            </a:pPr>
            <a:r>
              <a:rPr lang="es-ES" i="1" dirty="0" err="1" smtClean="0"/>
              <a:t>testAlienDownMovement</a:t>
            </a:r>
            <a:r>
              <a:rPr lang="es-ES" i="1" dirty="0" smtClean="0"/>
              <a:t>()</a:t>
            </a:r>
          </a:p>
          <a:p>
            <a:pPr lvl="1">
              <a:buNone/>
            </a:pPr>
            <a:r>
              <a:rPr lang="es-ES" i="1" dirty="0" err="1" smtClean="0"/>
              <a:t>testMovementRightDownLimits</a:t>
            </a:r>
            <a:r>
              <a:rPr lang="es-ES" i="1" dirty="0"/>
              <a:t>()</a:t>
            </a:r>
            <a:endParaRPr lang="es-ES" i="1" dirty="0" smtClean="0"/>
          </a:p>
          <a:p>
            <a:pPr lvl="1">
              <a:buNone/>
            </a:pPr>
            <a:r>
              <a:rPr lang="es-ES" i="1" dirty="0" err="1" smtClean="0"/>
              <a:t>testMovementLefttDownLimits</a:t>
            </a:r>
            <a:r>
              <a:rPr lang="es-ES" i="1" dirty="0"/>
              <a:t>()</a:t>
            </a:r>
            <a:endParaRPr lang="es-ES" i="1" dirty="0" smtClean="0"/>
          </a:p>
          <a:p>
            <a:pPr lvl="1">
              <a:buNone/>
            </a:pPr>
            <a:r>
              <a:rPr lang="es-ES" i="1" dirty="0" err="1"/>
              <a:t>testMovementLeftUpLimits</a:t>
            </a:r>
            <a:r>
              <a:rPr lang="es-ES" i="1" dirty="0" smtClean="0"/>
              <a:t>()</a:t>
            </a:r>
          </a:p>
          <a:p>
            <a:pPr lvl="1">
              <a:buNone/>
            </a:pPr>
            <a:r>
              <a:rPr lang="es-ES" i="1" dirty="0" err="1" smtClean="0"/>
              <a:t>testMovementRightUpLimits</a:t>
            </a:r>
            <a:r>
              <a:rPr lang="es-ES" i="1" dirty="0"/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Alien.java </a:t>
            </a:r>
            <a:r>
              <a:rPr lang="es-ES" dirty="0" err="1" smtClean="0"/>
              <a:t>klasearen</a:t>
            </a:r>
            <a:r>
              <a:rPr lang="es-ES" dirty="0" smtClean="0"/>
              <a:t>  </a:t>
            </a:r>
            <a:r>
              <a:rPr lang="es-ES" b="1" i="1" dirty="0" err="1" smtClean="0"/>
              <a:t>executeBehvaiour</a:t>
            </a:r>
            <a:r>
              <a:rPr lang="es-ES" i="1" dirty="0" smtClean="0"/>
              <a:t> </a:t>
            </a:r>
            <a:r>
              <a:rPr lang="es-ES" dirty="0" err="1" smtClean="0"/>
              <a:t>funtzioa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r>
              <a:rPr lang="es-ES" dirty="0" smtClean="0"/>
              <a:t> </a:t>
            </a:r>
            <a:r>
              <a:rPr lang="es-ES" dirty="0" err="1" smtClean="0"/>
              <a:t>limiteen</a:t>
            </a:r>
            <a:r>
              <a:rPr lang="es-ES" dirty="0" smtClean="0"/>
              <a:t> </a:t>
            </a:r>
            <a:r>
              <a:rPr lang="es-ES" dirty="0" err="1" smtClean="0"/>
              <a:t>kudeaketa</a:t>
            </a:r>
            <a:r>
              <a:rPr lang="es-ES" dirty="0" smtClean="0"/>
              <a:t> </a:t>
            </a:r>
            <a:r>
              <a:rPr lang="es-ES" dirty="0" err="1" smtClean="0"/>
              <a:t>gaizki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dezan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Ondoren</a:t>
            </a:r>
            <a:r>
              <a:rPr lang="es-ES" dirty="0" smtClean="0"/>
              <a:t> </a:t>
            </a:r>
            <a:r>
              <a:rPr lang="es-ES" dirty="0" err="1" smtClean="0"/>
              <a:t>enahita</a:t>
            </a:r>
            <a:r>
              <a:rPr lang="es-ES" dirty="0" smtClean="0"/>
              <a:t>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errorea</a:t>
            </a:r>
            <a:r>
              <a:rPr lang="es-ES" dirty="0" smtClean="0"/>
              <a:t>  </a:t>
            </a:r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funtzioekin</a:t>
            </a:r>
            <a:r>
              <a:rPr lang="es-ES" dirty="0" smtClean="0"/>
              <a:t> </a:t>
            </a:r>
            <a:r>
              <a:rPr lang="es-ES" dirty="0" err="1" smtClean="0"/>
              <a:t>aurkitu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konplexuak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 </a:t>
            </a:r>
            <a:r>
              <a:rPr lang="es-ES" dirty="0" err="1" smtClean="0"/>
              <a:t>Nola</a:t>
            </a:r>
            <a:r>
              <a:rPr lang="es-ES" dirty="0" smtClean="0"/>
              <a:t> </a:t>
            </a:r>
            <a:r>
              <a:rPr lang="es-ES" dirty="0" err="1" smtClean="0"/>
              <a:t>jakin</a:t>
            </a:r>
            <a:r>
              <a:rPr lang="es-ES" dirty="0" smtClean="0"/>
              <a:t> </a:t>
            </a:r>
            <a:r>
              <a:rPr lang="es-ES" dirty="0" err="1" smtClean="0"/>
              <a:t>irudiak</a:t>
            </a:r>
            <a:r>
              <a:rPr lang="es-ES" dirty="0" smtClean="0"/>
              <a:t> </a:t>
            </a:r>
            <a:r>
              <a:rPr lang="es-ES" dirty="0" err="1" smtClean="0"/>
              <a:t>pantailan</a:t>
            </a:r>
            <a:r>
              <a:rPr lang="es-ES" dirty="0" smtClean="0"/>
              <a:t> </a:t>
            </a:r>
            <a:r>
              <a:rPr lang="es-ES" dirty="0" err="1" smtClean="0"/>
              <a:t>margotu</a:t>
            </a:r>
            <a:r>
              <a:rPr lang="es-ES" dirty="0" smtClean="0"/>
              <a:t> eta </a:t>
            </a:r>
            <a:r>
              <a:rPr lang="es-ES" dirty="0" err="1" smtClean="0"/>
              <a:t>ezabatzen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inor</a:t>
            </a:r>
            <a:r>
              <a:rPr lang="es-ES" dirty="0" smtClean="0"/>
              <a:t> </a:t>
            </a:r>
            <a:r>
              <a:rPr lang="es-ES" dirty="0" err="1" smtClean="0"/>
              <a:t>ordenagailu</a:t>
            </a:r>
            <a:r>
              <a:rPr lang="es-ES" dirty="0" smtClean="0"/>
              <a:t> </a:t>
            </a:r>
            <a:r>
              <a:rPr lang="es-ES" dirty="0" err="1" smtClean="0"/>
              <a:t>aurrean</a:t>
            </a:r>
            <a:r>
              <a:rPr lang="es-ES" dirty="0" smtClean="0"/>
              <a:t> </a:t>
            </a:r>
            <a:r>
              <a:rPr lang="es-ES" dirty="0" err="1" smtClean="0"/>
              <a:t>egon</a:t>
            </a:r>
            <a:r>
              <a:rPr lang="es-ES" dirty="0" smtClean="0"/>
              <a:t> </a:t>
            </a:r>
            <a:r>
              <a:rPr lang="es-ES" dirty="0" err="1" smtClean="0"/>
              <a:t>barik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Aztertu</a:t>
            </a:r>
            <a:r>
              <a:rPr lang="es-ES" dirty="0" smtClean="0"/>
              <a:t>  SUT-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r>
              <a:rPr lang="es-ES" dirty="0" smtClean="0"/>
              <a:t> eta </a:t>
            </a:r>
            <a:r>
              <a:rPr lang="es-ES" dirty="0" err="1" smtClean="0"/>
              <a:t>gameBoard</a:t>
            </a:r>
            <a:r>
              <a:rPr lang="es-ES" dirty="0" smtClean="0"/>
              <a:t> </a:t>
            </a:r>
            <a:r>
              <a:rPr lang="es-ES" dirty="0" err="1" smtClean="0"/>
              <a:t>klaseak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Zer</a:t>
            </a:r>
            <a:r>
              <a:rPr lang="es-ES" dirty="0" smtClean="0"/>
              <a:t> </a:t>
            </a:r>
            <a:r>
              <a:rPr lang="es-ES" dirty="0" err="1" smtClean="0"/>
              <a:t>egiten</a:t>
            </a:r>
            <a:r>
              <a:rPr lang="es-ES" dirty="0" smtClean="0"/>
              <a:t> </a:t>
            </a:r>
            <a:r>
              <a:rPr lang="es-ES" dirty="0" err="1" smtClean="0"/>
              <a:t>dute</a:t>
            </a:r>
            <a:r>
              <a:rPr lang="es-ES" dirty="0" smtClean="0"/>
              <a:t> </a:t>
            </a:r>
            <a:r>
              <a:rPr lang="es-ES" dirty="0" err="1" smtClean="0"/>
              <a:t>TestHarness</a:t>
            </a:r>
            <a:r>
              <a:rPr lang="es-ES" dirty="0" smtClean="0"/>
              <a:t> </a:t>
            </a:r>
            <a:r>
              <a:rPr lang="es-ES" dirty="0" err="1" smtClean="0"/>
              <a:t>proeitkuko</a:t>
            </a:r>
            <a:r>
              <a:rPr lang="es-ES" dirty="0" smtClean="0"/>
              <a:t>  </a:t>
            </a:r>
            <a:r>
              <a:rPr lang="es-ES" dirty="0" err="1" smtClean="0"/>
              <a:t>BoardMock</a:t>
            </a:r>
            <a:r>
              <a:rPr lang="es-ES" dirty="0" smtClean="0"/>
              <a:t> etas </a:t>
            </a:r>
            <a:r>
              <a:rPr lang="es-ES" dirty="0" err="1" smtClean="0"/>
              <a:t>GraphicsMock</a:t>
            </a:r>
            <a:r>
              <a:rPr lang="es-ES" dirty="0" smtClean="0"/>
              <a:t>  </a:t>
            </a:r>
            <a:r>
              <a:rPr lang="es-ES" dirty="0" err="1" smtClean="0"/>
              <a:t>klaseak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Aztertu</a:t>
            </a:r>
            <a:r>
              <a:rPr lang="es-ES" dirty="0" smtClean="0"/>
              <a:t> </a:t>
            </a:r>
            <a:r>
              <a:rPr lang="es-ES" dirty="0" err="1" smtClean="0"/>
              <a:t>GameTest</a:t>
            </a:r>
            <a:r>
              <a:rPr lang="es-ES" dirty="0" smtClean="0"/>
              <a:t>  </a:t>
            </a:r>
            <a:r>
              <a:rPr lang="es-ES" dirty="0" err="1" smtClean="0"/>
              <a:t>klaseko</a:t>
            </a:r>
            <a:r>
              <a:rPr lang="es-ES" dirty="0" smtClean="0"/>
              <a:t> </a:t>
            </a:r>
            <a:r>
              <a:rPr lang="es-ES" dirty="0" err="1" smtClean="0"/>
              <a:t>setUp</a:t>
            </a:r>
            <a:r>
              <a:rPr lang="es-ES" dirty="0" smtClean="0"/>
              <a:t>() </a:t>
            </a:r>
            <a:r>
              <a:rPr lang="es-ES" dirty="0" err="1" smtClean="0"/>
              <a:t>funtzioa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konplexuak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i="1" dirty="0" err="1" smtClean="0"/>
              <a:t>testAlienRightMovement</a:t>
            </a:r>
            <a:r>
              <a:rPr lang="es-ES" i="1" dirty="0" smtClean="0"/>
              <a:t>() </a:t>
            </a:r>
            <a:r>
              <a:rPr lang="es-ES" dirty="0" err="1" smtClean="0"/>
              <a:t>funtzioa</a:t>
            </a:r>
            <a:r>
              <a:rPr lang="es-ES" dirty="0" smtClean="0"/>
              <a:t> </a:t>
            </a:r>
            <a:r>
              <a:rPr lang="es-ES" dirty="0" err="1" smtClean="0"/>
              <a:t>osotu</a:t>
            </a:r>
            <a:r>
              <a:rPr lang="es-ES" dirty="0" smtClean="0"/>
              <a:t> </a:t>
            </a:r>
            <a:r>
              <a:rPr lang="es-ES" dirty="0" err="1" smtClean="0"/>
              <a:t>testak</a:t>
            </a:r>
            <a:r>
              <a:rPr lang="es-ES" dirty="0" smtClean="0"/>
              <a:t> </a:t>
            </a:r>
            <a:r>
              <a:rPr lang="es-ES" dirty="0" err="1" smtClean="0"/>
              <a:t>elementuak</a:t>
            </a:r>
            <a:r>
              <a:rPr lang="es-ES" dirty="0" smtClean="0"/>
              <a:t>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irudikatzn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</a:t>
            </a:r>
            <a:r>
              <a:rPr lang="es-ES" dirty="0" err="1" smtClean="0"/>
              <a:t>jakiteko</a:t>
            </a: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5539"/>
            <a:ext cx="7416824" cy="41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konplexuak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/>
              <a:t>testAlienBouncingMovement</a:t>
            </a:r>
            <a:r>
              <a:rPr lang="es-ES" dirty="0" smtClean="0"/>
              <a:t>() ,</a:t>
            </a:r>
            <a:r>
              <a:rPr lang="es-ES" dirty="0"/>
              <a:t> </a:t>
            </a:r>
            <a:r>
              <a:rPr lang="es-ES" dirty="0" err="1"/>
              <a:t>testPlayerMovement</a:t>
            </a:r>
            <a:r>
              <a:rPr lang="es-ES" dirty="0" smtClean="0"/>
              <a:t>(), </a:t>
            </a:r>
            <a:r>
              <a:rPr lang="es-ES" dirty="0" err="1"/>
              <a:t>testCollision</a:t>
            </a:r>
            <a:r>
              <a:rPr lang="es-ES" dirty="0" smtClean="0"/>
              <a:t>(), </a:t>
            </a:r>
            <a:r>
              <a:rPr lang="es-ES" dirty="0" err="1"/>
              <a:t>testCollisionGaming</a:t>
            </a:r>
            <a:r>
              <a:rPr lang="es-ES" dirty="0"/>
              <a:t>()</a:t>
            </a:r>
            <a:endParaRPr lang="es-ES" dirty="0" smtClean="0"/>
          </a:p>
          <a:p>
            <a:pPr lvl="2"/>
            <a:r>
              <a:rPr lang="es-ES" dirty="0" err="1" smtClean="0"/>
              <a:t>funtzioa</a:t>
            </a:r>
            <a:r>
              <a:rPr lang="es-ES" dirty="0" smtClean="0"/>
              <a:t> </a:t>
            </a:r>
            <a:r>
              <a:rPr lang="es-ES" dirty="0" err="1" smtClean="0"/>
              <a:t>osotu</a:t>
            </a:r>
            <a:endParaRPr lang="es-ES" dirty="0" smtClean="0"/>
          </a:p>
          <a:p>
            <a:pPr lvl="1"/>
            <a:r>
              <a:rPr lang="es-ES" dirty="0" err="1"/>
              <a:t>testGameEvents</a:t>
            </a:r>
            <a:r>
              <a:rPr lang="es-ES" dirty="0" smtClean="0"/>
              <a:t>() , </a:t>
            </a:r>
            <a:r>
              <a:rPr lang="es-ES" dirty="0"/>
              <a:t>test6Shot2Aliens</a:t>
            </a:r>
            <a:r>
              <a:rPr lang="es-ES" dirty="0" smtClean="0"/>
              <a:t>(),</a:t>
            </a:r>
            <a:r>
              <a:rPr lang="es-ES" dirty="0"/>
              <a:t> </a:t>
            </a:r>
            <a:r>
              <a:rPr lang="es-ES" dirty="0" err="1"/>
              <a:t>testGameWin</a:t>
            </a:r>
            <a:r>
              <a:rPr lang="es-ES" dirty="0"/>
              <a:t>()</a:t>
            </a:r>
            <a:endParaRPr lang="es-ES" dirty="0" smtClean="0"/>
          </a:p>
          <a:p>
            <a:pPr lvl="2"/>
            <a:r>
              <a:rPr lang="es-ES" dirty="0" err="1" smtClean="0"/>
              <a:t>egiaztapena</a:t>
            </a:r>
            <a:r>
              <a:rPr lang="es-ES" dirty="0" smtClean="0"/>
              <a:t> </a:t>
            </a:r>
            <a:r>
              <a:rPr lang="es-ES" dirty="0" err="1" smtClean="0"/>
              <a:t>ulertu</a:t>
            </a:r>
            <a:r>
              <a:rPr lang="es-ES" dirty="0" smtClean="0"/>
              <a:t> eta </a:t>
            </a:r>
            <a:r>
              <a:rPr lang="es-ES" dirty="0" err="1" smtClean="0"/>
              <a:t>azaldu</a:t>
            </a:r>
            <a:endParaRPr lang="es-ES" dirty="0" smtClean="0"/>
          </a:p>
          <a:p>
            <a:pPr lvl="1"/>
            <a:r>
              <a:rPr lang="es-ES" dirty="0" err="1" smtClean="0"/>
              <a:t>Jakin</a:t>
            </a:r>
            <a:r>
              <a:rPr lang="es-ES" dirty="0" smtClean="0"/>
              <a:t> </a:t>
            </a:r>
            <a:r>
              <a:rPr lang="es-ES" dirty="0" err="1" smtClean="0"/>
              <a:t>hurrengo</a:t>
            </a:r>
            <a:r>
              <a:rPr lang="es-ES" dirty="0" smtClean="0"/>
              <a:t> </a:t>
            </a:r>
            <a:r>
              <a:rPr lang="es-ES" dirty="0" err="1" smtClean="0"/>
              <a:t>funtzioen</a:t>
            </a:r>
            <a:r>
              <a:rPr lang="es-ES" dirty="0" smtClean="0"/>
              <a:t> </a:t>
            </a:r>
            <a:r>
              <a:rPr lang="es-ES" dirty="0" err="1" smtClean="0"/>
              <a:t>assert-ak</a:t>
            </a:r>
            <a:r>
              <a:rPr lang="es-ES" dirty="0" smtClean="0"/>
              <a:t> </a:t>
            </a:r>
            <a:r>
              <a:rPr lang="es-ES" dirty="0" err="1" smtClean="0"/>
              <a:t>nahita</a:t>
            </a:r>
            <a:r>
              <a:rPr lang="es-ES" dirty="0" smtClean="0"/>
              <a:t> </a:t>
            </a:r>
            <a:r>
              <a:rPr lang="es-ES" dirty="0" err="1" smtClean="0"/>
              <a:t>gaizki</a:t>
            </a:r>
            <a:r>
              <a:rPr lang="es-ES" dirty="0" smtClean="0"/>
              <a:t> </a:t>
            </a:r>
            <a:r>
              <a:rPr lang="es-ES" dirty="0" err="1" smtClean="0"/>
              <a:t>daudela</a:t>
            </a:r>
            <a:r>
              <a:rPr lang="es-ES" dirty="0" smtClean="0"/>
              <a:t> jarrita</a:t>
            </a:r>
          </a:p>
          <a:p>
            <a:pPr lvl="2"/>
            <a:r>
              <a:rPr lang="es-ES" dirty="0" err="1"/>
              <a:t>testPlayerMovementWithKeypad</a:t>
            </a:r>
            <a:r>
              <a:rPr lang="es-ES" dirty="0" smtClean="0"/>
              <a:t>(), </a:t>
            </a:r>
            <a:r>
              <a:rPr lang="es-ES" dirty="0" err="1"/>
              <a:t>testShot</a:t>
            </a:r>
            <a:r>
              <a:rPr lang="es-ES" dirty="0"/>
              <a:t>()</a:t>
            </a: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Jokoaren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konplexuak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Gaizki</a:t>
            </a:r>
            <a:r>
              <a:rPr lang="es-ES" dirty="0" smtClean="0"/>
              <a:t> </a:t>
            </a:r>
            <a:r>
              <a:rPr lang="es-ES" dirty="0" err="1" smtClean="0"/>
              <a:t>idatzoitako</a:t>
            </a:r>
            <a:r>
              <a:rPr lang="es-ES" dirty="0" smtClean="0"/>
              <a:t> </a:t>
            </a:r>
            <a:r>
              <a:rPr lang="es-ES" dirty="0" err="1" smtClean="0"/>
              <a:t>testak</a:t>
            </a:r>
            <a:endParaRPr lang="es-ES" dirty="0" smtClean="0"/>
          </a:p>
          <a:p>
            <a:pPr lvl="2"/>
            <a:r>
              <a:rPr lang="es-ES" dirty="0" err="1" smtClean="0"/>
              <a:t>Zer</a:t>
            </a:r>
            <a:r>
              <a:rPr lang="es-ES" dirty="0" smtClean="0"/>
              <a:t> </a:t>
            </a:r>
            <a:r>
              <a:rPr lang="es-ES" dirty="0" err="1" smtClean="0"/>
              <a:t>gertatezen</a:t>
            </a:r>
            <a:r>
              <a:rPr lang="es-ES" dirty="0" smtClean="0"/>
              <a:t> </a:t>
            </a:r>
            <a:r>
              <a:rPr lang="es-ES" i="1" dirty="0" smtClean="0"/>
              <a:t>da </a:t>
            </a:r>
            <a:r>
              <a:rPr lang="es-ES" i="1" dirty="0" err="1" smtClean="0"/>
              <a:t>testGameWin</a:t>
            </a:r>
            <a:r>
              <a:rPr lang="es-ES" i="1" dirty="0" smtClean="0"/>
              <a:t>() </a:t>
            </a:r>
            <a:r>
              <a:rPr lang="es-ES" dirty="0" smtClean="0"/>
              <a:t>testan  </a:t>
            </a:r>
            <a:r>
              <a:rPr lang="es-ES" dirty="0" err="1" smtClean="0"/>
              <a:t>komnetastu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lerroa</a:t>
            </a:r>
            <a:r>
              <a:rPr lang="es-ES" dirty="0" smtClean="0"/>
              <a:t> </a:t>
            </a:r>
            <a:r>
              <a:rPr lang="es-ES" dirty="0" err="1" smtClean="0"/>
              <a:t>deskomentazen</a:t>
            </a:r>
            <a:r>
              <a:rPr lang="es-ES" dirty="0" smtClean="0"/>
              <a:t> </a:t>
            </a:r>
            <a:r>
              <a:rPr lang="es-ES" dirty="0" err="1" smtClean="0"/>
              <a:t>bada</a:t>
            </a:r>
            <a:r>
              <a:rPr lang="es-ES" dirty="0" smtClean="0"/>
              <a:t>? </a:t>
            </a:r>
            <a:r>
              <a:rPr lang="es-ES" dirty="0" err="1" smtClean="0"/>
              <a:t>Zergatik</a:t>
            </a:r>
            <a:r>
              <a:rPr lang="es-ES" dirty="0" smtClean="0"/>
              <a:t>?</a:t>
            </a:r>
          </a:p>
          <a:p>
            <a:pPr lvl="2">
              <a:buNone/>
            </a:pPr>
            <a:r>
              <a:rPr lang="es-ES" sz="1600" i="1" dirty="0" smtClean="0"/>
              <a:t>//</a:t>
            </a:r>
            <a:r>
              <a:rPr lang="es-ES" sz="1600" i="1" dirty="0" err="1" smtClean="0"/>
              <a:t>player.setY</a:t>
            </a:r>
            <a:r>
              <a:rPr lang="es-ES" sz="1600" i="1" dirty="0" smtClean="0"/>
              <a:t>(…</a:t>
            </a:r>
          </a:p>
          <a:p>
            <a:pPr lvl="1"/>
            <a:r>
              <a:rPr lang="es-ES" dirty="0" err="1"/>
              <a:t>Zer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egiaztatzen</a:t>
            </a:r>
            <a:r>
              <a:rPr lang="es-ES" dirty="0" smtClean="0"/>
              <a:t> du  SpaceInvadersWindowsTest.java  </a:t>
            </a:r>
            <a:r>
              <a:rPr lang="es-ES" dirty="0" err="1" smtClean="0"/>
              <a:t>fitxategiak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Funtzionalitate</a:t>
            </a:r>
            <a:r>
              <a:rPr lang="es-ES" dirty="0" smtClean="0"/>
              <a:t> </a:t>
            </a:r>
            <a:r>
              <a:rPr lang="es-ES" dirty="0" err="1" smtClean="0"/>
              <a:t>berri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/</a:t>
            </a:r>
            <a:r>
              <a:rPr lang="es-ES" dirty="0" err="1" smtClean="0"/>
              <a:t>Aldaketa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Zer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</a:t>
            </a:r>
            <a:r>
              <a:rPr lang="es-ES" dirty="0" err="1" smtClean="0"/>
              <a:t>genuke</a:t>
            </a:r>
            <a:r>
              <a:rPr lang="es-ES" dirty="0" smtClean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untzionalitate</a:t>
            </a:r>
            <a:r>
              <a:rPr lang="es-ES" dirty="0" smtClean="0"/>
              <a:t> </a:t>
            </a:r>
            <a:r>
              <a:rPr lang="es-ES" dirty="0" err="1" smtClean="0"/>
              <a:t>berri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/</a:t>
            </a:r>
            <a:r>
              <a:rPr lang="es-ES" dirty="0" err="1" smtClean="0"/>
              <a:t>Aldaketa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da </a:t>
            </a:r>
            <a:r>
              <a:rPr lang="es-ES" dirty="0" err="1" smtClean="0"/>
              <a:t>gero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Zer</a:t>
            </a:r>
            <a:r>
              <a:rPr lang="es-ES" dirty="0" smtClean="0"/>
              <a:t> 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ingurenea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err="1" smtClean="0"/>
              <a:t>Jokoa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FF0000"/>
                </a:solidFill>
              </a:rPr>
              <a:t>Web </a:t>
            </a:r>
            <a:r>
              <a:rPr lang="es-ES" b="1" dirty="0" err="1" smtClean="0">
                <a:solidFill>
                  <a:srgbClr val="FF0000"/>
                </a:solidFill>
              </a:rPr>
              <a:t>logina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logina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 </a:t>
            </a:r>
            <a:r>
              <a:rPr lang="es-ES" dirty="0" err="1" smtClean="0"/>
              <a:t>honetan</a:t>
            </a:r>
            <a:r>
              <a:rPr lang="es-ES" dirty="0" smtClean="0"/>
              <a:t>  </a:t>
            </a:r>
            <a:r>
              <a:rPr lang="es-ES" dirty="0" err="1" smtClean="0"/>
              <a:t>webgune</a:t>
            </a:r>
            <a:r>
              <a:rPr lang="es-ES" dirty="0" smtClean="0"/>
              <a:t> </a:t>
            </a:r>
            <a:r>
              <a:rPr lang="es-ES" dirty="0" err="1" smtClean="0"/>
              <a:t>batetako</a:t>
            </a:r>
            <a:r>
              <a:rPr lang="es-ES" dirty="0" smtClean="0"/>
              <a:t> </a:t>
            </a:r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funtzionalitatea</a:t>
            </a:r>
            <a:r>
              <a:rPr lang="es-ES" dirty="0" smtClean="0"/>
              <a:t> </a:t>
            </a:r>
            <a:r>
              <a:rPr lang="es-ES" dirty="0" err="1" smtClean="0"/>
              <a:t>egiaztatu</a:t>
            </a:r>
            <a:r>
              <a:rPr lang="es-ES" dirty="0" smtClean="0"/>
              <a:t>  </a:t>
            </a:r>
            <a:r>
              <a:rPr lang="es-ES" dirty="0" err="1" smtClean="0"/>
              <a:t>behar</a:t>
            </a:r>
            <a:r>
              <a:rPr lang="es-ES" dirty="0" smtClean="0"/>
              <a:t> da</a:t>
            </a:r>
          </a:p>
          <a:p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kodea</a:t>
            </a:r>
            <a:r>
              <a:rPr lang="es-ES" dirty="0" smtClean="0"/>
              <a:t>, web </a:t>
            </a:r>
            <a:r>
              <a:rPr lang="es-ES" dirty="0" err="1" smtClean="0"/>
              <a:t>orrialdea</a:t>
            </a:r>
            <a:r>
              <a:rPr lang="es-ES" dirty="0" smtClean="0"/>
              <a:t>(</a:t>
            </a:r>
            <a:r>
              <a:rPr lang="es-ES" dirty="0" err="1" smtClean="0"/>
              <a:t>jsp</a:t>
            </a:r>
            <a:r>
              <a:rPr lang="es-ES" dirty="0" smtClean="0"/>
              <a:t>) eta </a:t>
            </a:r>
            <a:r>
              <a:rPr lang="es-ES" dirty="0" err="1" smtClean="0"/>
              <a:t>servlet</a:t>
            </a:r>
            <a:r>
              <a:rPr lang="es-ES" dirty="0" smtClean="0"/>
              <a:t>-a </a:t>
            </a:r>
            <a:r>
              <a:rPr lang="es-ES" dirty="0" err="1" smtClean="0"/>
              <a:t>eginak</a:t>
            </a:r>
            <a:r>
              <a:rPr lang="es-ES" dirty="0" smtClean="0"/>
              <a:t> </a:t>
            </a:r>
            <a:r>
              <a:rPr lang="es-ES" dirty="0" err="1" smtClean="0"/>
              <a:t>emango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 </a:t>
            </a:r>
          </a:p>
          <a:p>
            <a:r>
              <a:rPr lang="es-ES" dirty="0" smtClean="0"/>
              <a:t>Web </a:t>
            </a:r>
            <a:r>
              <a:rPr lang="es-ES" dirty="0" err="1" smtClean="0"/>
              <a:t>logina</a:t>
            </a:r>
            <a:r>
              <a:rPr lang="es-ES" dirty="0" smtClean="0"/>
              <a:t> MVC </a:t>
            </a:r>
            <a:r>
              <a:rPr lang="es-ES" dirty="0" err="1" smtClean="0"/>
              <a:t>patroi</a:t>
            </a:r>
            <a:r>
              <a:rPr lang="es-ES" dirty="0" smtClean="0"/>
              <a:t> </a:t>
            </a:r>
            <a:r>
              <a:rPr lang="es-ES" dirty="0" err="1" smtClean="0"/>
              <a:t>batekin</a:t>
            </a:r>
            <a:r>
              <a:rPr lang="es-ES" dirty="0" smtClean="0"/>
              <a:t> </a:t>
            </a:r>
            <a:r>
              <a:rPr lang="es-ES" dirty="0" err="1" smtClean="0"/>
              <a:t>garatu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da</a:t>
            </a:r>
          </a:p>
          <a:p>
            <a:pPr lvl="1"/>
            <a:r>
              <a:rPr lang="es-ES" dirty="0" err="1" smtClean="0"/>
              <a:t>Horrela</a:t>
            </a:r>
            <a:r>
              <a:rPr lang="es-ES" dirty="0" smtClean="0"/>
              <a:t> </a:t>
            </a:r>
            <a:r>
              <a:rPr lang="es-ES" dirty="0" err="1" smtClean="0"/>
              <a:t>logika</a:t>
            </a:r>
            <a:r>
              <a:rPr lang="es-ES" dirty="0" smtClean="0"/>
              <a:t> eta </a:t>
            </a:r>
            <a:r>
              <a:rPr lang="es-ES" dirty="0" err="1" smtClean="0"/>
              <a:t>aurkezpena</a:t>
            </a:r>
            <a:r>
              <a:rPr lang="es-ES" dirty="0" smtClean="0"/>
              <a:t> </a:t>
            </a:r>
            <a:r>
              <a:rPr lang="es-ES" dirty="0" err="1" smtClean="0"/>
              <a:t>isolatuta</a:t>
            </a:r>
            <a:r>
              <a:rPr lang="es-ES" dirty="0" smtClean="0"/>
              <a:t> eta </a:t>
            </a:r>
            <a:r>
              <a:rPr lang="es-ES" dirty="0" err="1" smtClean="0"/>
              <a:t>elkarrekin</a:t>
            </a:r>
            <a:r>
              <a:rPr lang="es-ES" dirty="0" smtClean="0"/>
              <a:t> </a:t>
            </a:r>
            <a:r>
              <a:rPr lang="es-ES" dirty="0" err="1" smtClean="0"/>
              <a:t>egiaztatu</a:t>
            </a:r>
            <a:r>
              <a:rPr lang="es-ES" dirty="0" smtClean="0"/>
              <a:t> </a:t>
            </a:r>
            <a:r>
              <a:rPr lang="es-ES" dirty="0" err="1" smtClean="0"/>
              <a:t>ahalko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Tresnak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Zerbitzaria</a:t>
            </a:r>
            <a:r>
              <a:rPr lang="es-ES" dirty="0" smtClean="0"/>
              <a:t> </a:t>
            </a:r>
            <a:r>
              <a:rPr lang="es-ES" dirty="0" err="1" smtClean="0"/>
              <a:t>Tomcat</a:t>
            </a:r>
            <a:endParaRPr lang="es-ES" dirty="0" smtClean="0"/>
          </a:p>
          <a:p>
            <a:pPr lvl="1"/>
            <a:r>
              <a:rPr lang="es-ES" dirty="0" smtClean="0">
                <a:hlinkClick r:id="rId2"/>
              </a:rPr>
              <a:t>http://tomcat.apache.org/download-70.cgi</a:t>
            </a:r>
            <a:endParaRPr lang="es-ES" dirty="0" smtClean="0"/>
          </a:p>
          <a:p>
            <a:pPr lvl="1"/>
            <a:r>
              <a:rPr lang="es-ES" dirty="0" err="1" smtClean="0"/>
              <a:t>Deskonprimitu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Eclipse-</a:t>
            </a:r>
            <a:r>
              <a:rPr lang="es-ES" dirty="0" err="1" smtClean="0"/>
              <a:t>ri</a:t>
            </a:r>
            <a:r>
              <a:rPr lang="es-ES" dirty="0" smtClean="0"/>
              <a:t> </a:t>
            </a:r>
            <a:r>
              <a:rPr lang="es-ES" dirty="0" err="1" smtClean="0"/>
              <a:t>zerbitzaria</a:t>
            </a:r>
            <a:r>
              <a:rPr lang="es-ES" dirty="0" smtClean="0"/>
              <a:t> non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adierazi</a:t>
            </a:r>
            <a:endParaRPr lang="es-ES" dirty="0" smtClean="0"/>
          </a:p>
          <a:p>
            <a:pPr lvl="1"/>
            <a:r>
              <a:rPr lang="es-ES" dirty="0" err="1" smtClean="0"/>
              <a:t>Workspace-an</a:t>
            </a:r>
            <a:r>
              <a:rPr lang="es-ES" dirty="0" smtClean="0"/>
              <a:t> web </a:t>
            </a:r>
            <a:r>
              <a:rPr lang="es-ES" dirty="0" err="1" smtClean="0"/>
              <a:t>zerbitzari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eta </a:t>
            </a:r>
            <a:r>
              <a:rPr lang="es-ES" dirty="0" err="1" smtClean="0"/>
              <a:t>weblogin</a:t>
            </a:r>
            <a:r>
              <a:rPr lang="es-ES" dirty="0" smtClean="0"/>
              <a:t> </a:t>
            </a:r>
            <a:r>
              <a:rPr lang="es-ES" dirty="0" err="1" smtClean="0"/>
              <a:t>aplikazioa</a:t>
            </a:r>
            <a:r>
              <a:rPr lang="es-ES" dirty="0" smtClean="0"/>
              <a:t> </a:t>
            </a:r>
            <a:r>
              <a:rPr lang="es-ES" dirty="0" err="1" smtClean="0"/>
              <a:t>zerbitzarian</a:t>
            </a:r>
            <a:r>
              <a:rPr lang="es-ES" dirty="0" smtClean="0"/>
              <a:t> </a:t>
            </a:r>
            <a:r>
              <a:rPr lang="es-ES" dirty="0" err="1" smtClean="0"/>
              <a:t>konfiguratu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asyMock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r>
              <a:rPr lang="es-ES" dirty="0" smtClean="0"/>
              <a:t>-a </a:t>
            </a:r>
            <a:r>
              <a:rPr lang="es-ES" dirty="0" err="1" smtClean="0"/>
              <a:t>Mock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stub</a:t>
            </a:r>
            <a:r>
              <a:rPr lang="es-ES" dirty="0" smtClean="0"/>
              <a:t>) </a:t>
            </a:r>
            <a:r>
              <a:rPr lang="es-ES" dirty="0" err="1" smtClean="0"/>
              <a:t>erraz</a:t>
            </a:r>
            <a:r>
              <a:rPr lang="es-ES" dirty="0" smtClean="0"/>
              <a:t> </a:t>
            </a:r>
            <a:r>
              <a:rPr lang="es-ES" dirty="0" err="1" smtClean="0"/>
              <a:t>sortzeko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Zer</a:t>
            </a:r>
            <a:r>
              <a:rPr lang="es-ES" dirty="0" smtClean="0"/>
              <a:t> 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Joko</a:t>
            </a:r>
            <a:r>
              <a:rPr lang="es-ES" dirty="0" smtClean="0"/>
              <a:t>  </a:t>
            </a:r>
            <a:r>
              <a:rPr lang="es-ES" dirty="0" err="1" smtClean="0"/>
              <a:t>bat</a:t>
            </a:r>
            <a:r>
              <a:rPr lang="es-ES" dirty="0" smtClean="0"/>
              <a:t> era </a:t>
            </a:r>
            <a:r>
              <a:rPr lang="es-ES" dirty="0" err="1" smtClean="0"/>
              <a:t>automatiko</a:t>
            </a:r>
            <a:r>
              <a:rPr lang="es-ES" dirty="0" smtClean="0"/>
              <a:t> eta </a:t>
            </a:r>
            <a:r>
              <a:rPr lang="es-ES" dirty="0" err="1" smtClean="0"/>
              <a:t>jarraian</a:t>
            </a:r>
            <a:r>
              <a:rPr lang="es-ES" dirty="0" smtClean="0"/>
              <a:t>  </a:t>
            </a:r>
            <a:r>
              <a:rPr lang="es-ES" dirty="0" err="1" smtClean="0"/>
              <a:t>egiaztatu</a:t>
            </a:r>
            <a:endParaRPr lang="es-ES" dirty="0" smtClean="0"/>
          </a:p>
          <a:p>
            <a:r>
              <a:rPr lang="es-ES" dirty="0" err="1" smtClean="0"/>
              <a:t>Joko</a:t>
            </a:r>
            <a:r>
              <a:rPr lang="es-ES" dirty="0" smtClean="0"/>
              <a:t> baten </a:t>
            </a:r>
            <a:r>
              <a:rPr lang="es-ES" dirty="0" err="1" smtClean="0"/>
              <a:t>egiaztapenaren</a:t>
            </a:r>
            <a:r>
              <a:rPr lang="es-ES" dirty="0"/>
              <a:t> </a:t>
            </a:r>
            <a:r>
              <a:rPr lang="es-ES" dirty="0" err="1" smtClean="0"/>
              <a:t>hedapena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iturrian</a:t>
            </a:r>
            <a:r>
              <a:rPr lang="es-ES" dirty="0" smtClean="0"/>
              <a:t> </a:t>
            </a:r>
            <a:r>
              <a:rPr lang="es-ES" dirty="0" err="1" smtClean="0"/>
              <a:t>aztertuko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endParaRPr lang="es-ES" dirty="0" smtClean="0"/>
          </a:p>
          <a:p>
            <a:r>
              <a:rPr lang="es-ES" dirty="0" smtClean="0"/>
              <a:t>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logina</a:t>
            </a:r>
            <a:r>
              <a:rPr lang="es-ES" dirty="0" smtClean="0"/>
              <a:t> </a:t>
            </a:r>
            <a:r>
              <a:rPr lang="es-ES" dirty="0" err="1" smtClean="0"/>
              <a:t>burutuko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Eclipse </a:t>
            </a:r>
            <a:r>
              <a:rPr lang="es-ES" dirty="0" err="1" smtClean="0"/>
              <a:t>Lan-tokian</a:t>
            </a:r>
            <a:r>
              <a:rPr lang="es-ES" dirty="0" smtClean="0"/>
              <a:t> “</a:t>
            </a:r>
            <a:r>
              <a:rPr lang="es-ES" dirty="0" err="1" smtClean="0"/>
              <a:t>Dynamic</a:t>
            </a:r>
            <a:r>
              <a:rPr lang="es-ES" dirty="0" smtClean="0"/>
              <a:t> web Project”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</a:p>
          <a:p>
            <a:r>
              <a:rPr lang="es-ES" dirty="0" smtClean="0"/>
              <a:t>Web </a:t>
            </a:r>
            <a:r>
              <a:rPr lang="es-ES" dirty="0" err="1" smtClean="0"/>
              <a:t>logina</a:t>
            </a:r>
            <a:r>
              <a:rPr lang="es-ES" dirty="0" smtClean="0"/>
              <a:t> MVC eta DAO </a:t>
            </a:r>
            <a:r>
              <a:rPr lang="es-ES" dirty="0" err="1" smtClean="0"/>
              <a:t>patroiak</a:t>
            </a:r>
            <a:r>
              <a:rPr lang="es-ES" dirty="0" smtClean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 </a:t>
            </a:r>
            <a:r>
              <a:rPr lang="es-ES" dirty="0" err="1" smtClean="0"/>
              <a:t>sortuak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endParaRPr lang="es-ES" dirty="0" smtClean="0"/>
          </a:p>
          <a:p>
            <a:pPr lvl="1"/>
            <a:r>
              <a:rPr lang="es-ES" dirty="0" smtClean="0"/>
              <a:t>View : JSP, HTML</a:t>
            </a:r>
          </a:p>
          <a:p>
            <a:pPr lvl="1"/>
            <a:r>
              <a:rPr lang="es-ES" dirty="0" smtClean="0"/>
              <a:t>Control: </a:t>
            </a:r>
            <a:r>
              <a:rPr lang="es-ES" dirty="0" err="1" smtClean="0"/>
              <a:t>Servlet</a:t>
            </a:r>
            <a:r>
              <a:rPr lang="es-ES" dirty="0" smtClean="0"/>
              <a:t>-a  (</a:t>
            </a:r>
            <a:r>
              <a:rPr lang="es-ES" dirty="0" err="1" smtClean="0"/>
              <a:t>Struts</a:t>
            </a:r>
            <a:r>
              <a:rPr lang="es-ES" dirty="0" smtClean="0"/>
              <a:t>, Spring, …)</a:t>
            </a:r>
          </a:p>
          <a:p>
            <a:pPr lvl="1"/>
            <a:r>
              <a:rPr lang="es-ES" dirty="0" err="1" smtClean="0"/>
              <a:t>Model</a:t>
            </a:r>
            <a:r>
              <a:rPr lang="es-ES" dirty="0" smtClean="0"/>
              <a:t>: </a:t>
            </a:r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klasea</a:t>
            </a:r>
            <a:r>
              <a:rPr lang="es-ES" dirty="0" smtClean="0"/>
              <a:t> eta </a:t>
            </a:r>
            <a:r>
              <a:rPr lang="es-ES" dirty="0" err="1" smtClean="0"/>
              <a:t>Dao</a:t>
            </a:r>
            <a:endParaRPr lang="es-ES" dirty="0" smtClean="0"/>
          </a:p>
          <a:p>
            <a:r>
              <a:rPr lang="es-ES" dirty="0" smtClean="0"/>
              <a:t>MVC</a:t>
            </a:r>
          </a:p>
          <a:p>
            <a:pPr lvl="1"/>
            <a:r>
              <a:rPr lang="es-ES" dirty="0" smtClean="0">
                <a:hlinkClick r:id="rId2"/>
              </a:rPr>
              <a:t>http://www.itkids.in/2009/09/chapter-10-more-examples-jsp-servlets.html</a:t>
            </a:r>
            <a:endParaRPr lang="es-ES" dirty="0" smtClean="0"/>
          </a:p>
          <a:p>
            <a:pPr lvl="1"/>
            <a:r>
              <a:rPr lang="es-ES" dirty="0" smtClean="0">
                <a:hlinkClick r:id="rId3"/>
              </a:rPr>
              <a:t>http://www.youtube.com/watch?v=QOUIVsBN82Q</a:t>
            </a:r>
            <a:endParaRPr lang="es-ES" dirty="0" smtClean="0"/>
          </a:p>
          <a:p>
            <a:pPr lvl="1"/>
            <a:r>
              <a:rPr lang="es-ES" dirty="0" smtClean="0">
                <a:hlinkClick r:id="rId4"/>
              </a:rPr>
              <a:t>http://come2niks.com/?p=1451</a:t>
            </a: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Helburuak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Webgune</a:t>
            </a:r>
            <a:r>
              <a:rPr lang="es-ES" dirty="0" smtClean="0"/>
              <a:t> baten </a:t>
            </a:r>
            <a:r>
              <a:rPr lang="es-ES" dirty="0" err="1" smtClean="0"/>
              <a:t>login</a:t>
            </a:r>
            <a:r>
              <a:rPr lang="es-ES" dirty="0" smtClean="0"/>
              <a:t> sistema </a:t>
            </a:r>
            <a:r>
              <a:rPr lang="es-ES" dirty="0" err="1" smtClean="0"/>
              <a:t>minimoa</a:t>
            </a:r>
            <a:r>
              <a:rPr lang="es-ES" dirty="0" smtClean="0"/>
              <a:t> </a:t>
            </a:r>
            <a:r>
              <a:rPr lang="es-ES" dirty="0" err="1" smtClean="0"/>
              <a:t>garatu</a:t>
            </a:r>
            <a:r>
              <a:rPr lang="es-ES" dirty="0" smtClean="0"/>
              <a:t> eta </a:t>
            </a:r>
            <a:r>
              <a:rPr lang="es-ES" dirty="0" err="1" smtClean="0"/>
              <a:t>egiaztatu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Egiaztapenaren</a:t>
            </a:r>
            <a:r>
              <a:rPr lang="es-ES" dirty="0" smtClean="0"/>
              <a:t> </a:t>
            </a:r>
            <a:r>
              <a:rPr lang="es-ES" dirty="0" err="1" smtClean="0"/>
              <a:t>txosten</a:t>
            </a:r>
            <a:r>
              <a:rPr lang="es-ES" dirty="0" smtClean="0"/>
              <a:t> </a:t>
            </a:r>
            <a:r>
              <a:rPr lang="es-ES" dirty="0" err="1" smtClean="0"/>
              <a:t>minimo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. </a:t>
            </a:r>
            <a:r>
              <a:rPr lang="es-ES" dirty="0" err="1" smtClean="0"/>
              <a:t>Txostenean</a:t>
            </a:r>
            <a:r>
              <a:rPr lang="es-ES" dirty="0" smtClean="0"/>
              <a:t> </a:t>
            </a:r>
            <a:r>
              <a:rPr lang="es-ES" dirty="0" err="1" smtClean="0"/>
              <a:t>zuen</a:t>
            </a:r>
            <a:r>
              <a:rPr lang="es-ES" dirty="0" smtClean="0"/>
              <a:t> </a:t>
            </a:r>
            <a:r>
              <a:rPr lang="es-ES" dirty="0" err="1" smtClean="0"/>
              <a:t>produktuak</a:t>
            </a:r>
            <a:r>
              <a:rPr lang="es-ES" dirty="0" smtClean="0"/>
              <a:t> era </a:t>
            </a:r>
            <a:r>
              <a:rPr lang="es-ES" b="1" dirty="0" err="1" smtClean="0"/>
              <a:t>egokian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</a:t>
            </a:r>
            <a:r>
              <a:rPr lang="es-ES" dirty="0" err="1" smtClean="0"/>
              <a:t>ezaugarriak</a:t>
            </a:r>
            <a:r>
              <a:rPr lang="es-ES" dirty="0" smtClean="0"/>
              <a:t> </a:t>
            </a:r>
            <a:r>
              <a:rPr lang="es-ES" dirty="0" err="1" smtClean="0"/>
              <a:t>laburbildu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dituzue</a:t>
            </a:r>
            <a:endParaRPr lang="es-E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 smtClean="0"/>
              <a:t>Betebeharrak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Erabiltzaile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egokiak</a:t>
            </a:r>
            <a:r>
              <a:rPr lang="es-ES" dirty="0" smtClean="0"/>
              <a:t> </a:t>
            </a:r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formularioan</a:t>
            </a:r>
            <a:r>
              <a:rPr lang="es-ES" dirty="0" smtClean="0"/>
              <a:t> (index.jsp)</a:t>
            </a:r>
          </a:p>
          <a:p>
            <a:pPr lvl="2"/>
            <a:r>
              <a:rPr lang="es-ES" dirty="0" err="1" smtClean="0"/>
              <a:t>Wellcome</a:t>
            </a:r>
            <a:r>
              <a:rPr lang="es-ES" dirty="0" smtClean="0"/>
              <a:t> “</a:t>
            </a:r>
            <a:r>
              <a:rPr lang="es-ES" dirty="0" err="1" smtClean="0"/>
              <a:t>Erabiltzaile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” </a:t>
            </a:r>
            <a:r>
              <a:rPr lang="es-ES" dirty="0" err="1" smtClean="0"/>
              <a:t>bistaratu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da</a:t>
            </a:r>
          </a:p>
          <a:p>
            <a:pPr lvl="2"/>
            <a:r>
              <a:rPr lang="es-ES" dirty="0" err="1" smtClean="0"/>
              <a:t>Ongi</a:t>
            </a:r>
            <a:r>
              <a:rPr lang="es-ES" dirty="0" smtClean="0"/>
              <a:t> </a:t>
            </a:r>
            <a:r>
              <a:rPr lang="es-ES" dirty="0" err="1" smtClean="0"/>
              <a:t>etorri</a:t>
            </a:r>
            <a:r>
              <a:rPr lang="es-ES" dirty="0" smtClean="0"/>
              <a:t> </a:t>
            </a:r>
            <a:r>
              <a:rPr lang="es-ES" dirty="0" err="1" smtClean="0"/>
              <a:t>mezuaz</a:t>
            </a:r>
            <a:r>
              <a:rPr lang="es-ES" dirty="0" smtClean="0"/>
              <a:t> </a:t>
            </a:r>
            <a:r>
              <a:rPr lang="es-ES" dirty="0" err="1" smtClean="0"/>
              <a:t>gain</a:t>
            </a:r>
            <a:r>
              <a:rPr lang="es-ES" dirty="0" smtClean="0"/>
              <a:t> </a:t>
            </a:r>
            <a:r>
              <a:rPr lang="es-ES" dirty="0" err="1" smtClean="0"/>
              <a:t>sesiotik</a:t>
            </a:r>
            <a:r>
              <a:rPr lang="es-ES" dirty="0" smtClean="0"/>
              <a:t> </a:t>
            </a:r>
            <a:r>
              <a:rPr lang="es-ES" dirty="0" err="1" smtClean="0"/>
              <a:t>atarako</a:t>
            </a:r>
            <a:r>
              <a:rPr lang="es-ES" dirty="0" smtClean="0"/>
              <a:t> </a:t>
            </a:r>
            <a:r>
              <a:rPr lang="es-ES" dirty="0" err="1" smtClean="0"/>
              <a:t>gaitzakeen</a:t>
            </a:r>
            <a:r>
              <a:rPr lang="es-ES" dirty="0" smtClean="0"/>
              <a:t> </a:t>
            </a:r>
            <a:r>
              <a:rPr lang="es-ES" dirty="0" err="1" smtClean="0"/>
              <a:t>esteka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bistaratu</a:t>
            </a:r>
            <a:r>
              <a:rPr lang="es-ES" dirty="0" smtClean="0"/>
              <a:t>  </a:t>
            </a:r>
          </a:p>
          <a:p>
            <a:pPr lvl="2"/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sesio</a:t>
            </a:r>
            <a:r>
              <a:rPr lang="es-ES" dirty="0" smtClean="0"/>
              <a:t>  </a:t>
            </a:r>
            <a:r>
              <a:rPr lang="es-ES" dirty="0" err="1" smtClean="0"/>
              <a:t>objetu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da, </a:t>
            </a:r>
            <a:r>
              <a:rPr lang="es-ES" dirty="0" err="1" smtClean="0"/>
              <a:t>crossSiteScripting</a:t>
            </a:r>
            <a:r>
              <a:rPr lang="es-ES" dirty="0" smtClean="0"/>
              <a:t>-a </a:t>
            </a:r>
            <a:r>
              <a:rPr lang="es-ES" dirty="0" err="1" smtClean="0"/>
              <a:t>ekiditzeko</a:t>
            </a:r>
            <a:endParaRPr lang="es-ES" dirty="0" smtClean="0"/>
          </a:p>
          <a:p>
            <a:pPr lvl="1"/>
            <a:r>
              <a:rPr lang="es-ES" dirty="0" err="1" smtClean="0"/>
              <a:t>Erabiltzaile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desegokiak</a:t>
            </a:r>
            <a:r>
              <a:rPr lang="es-ES" dirty="0" smtClean="0"/>
              <a:t> </a:t>
            </a:r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formularioan</a:t>
            </a:r>
            <a:r>
              <a:rPr lang="es-ES" dirty="0" smtClean="0"/>
              <a:t> (index.jsp)</a:t>
            </a:r>
          </a:p>
          <a:p>
            <a:pPr lvl="2"/>
            <a:r>
              <a:rPr lang="es-ES" dirty="0" smtClean="0"/>
              <a:t>“</a:t>
            </a:r>
            <a:r>
              <a:rPr lang="es-ES" dirty="0" err="1" smtClean="0"/>
              <a:t>Login</a:t>
            </a:r>
            <a:r>
              <a:rPr lang="es-ES" dirty="0" smtClean="0"/>
              <a:t> Error” mezu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azaldu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da</a:t>
            </a:r>
          </a:p>
          <a:p>
            <a:pPr lvl="2"/>
            <a:r>
              <a:rPr lang="es-ES" dirty="0" smtClean="0"/>
              <a:t> </a:t>
            </a:r>
            <a:r>
              <a:rPr lang="es-ES" dirty="0" err="1" smtClean="0"/>
              <a:t>Logina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</a:t>
            </a:r>
            <a:r>
              <a:rPr lang="es-ES" dirty="0" err="1" smtClean="0"/>
              <a:t>orrira</a:t>
            </a:r>
            <a:r>
              <a:rPr lang="es-ES" dirty="0" smtClean="0"/>
              <a:t> </a:t>
            </a:r>
            <a:r>
              <a:rPr lang="es-ES" dirty="0" err="1" smtClean="0"/>
              <a:t>bueltatzeko</a:t>
            </a:r>
            <a:r>
              <a:rPr lang="es-ES" dirty="0" smtClean="0"/>
              <a:t> </a:t>
            </a:r>
            <a:r>
              <a:rPr lang="es-ES" dirty="0" err="1" smtClean="0"/>
              <a:t>esteka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agertu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da</a:t>
            </a:r>
          </a:p>
          <a:p>
            <a:pPr lvl="1"/>
            <a:r>
              <a:rPr lang="es-ES" dirty="0" err="1" smtClean="0"/>
              <a:t>CrossSiteScripting</a:t>
            </a:r>
            <a:endParaRPr lang="es-ES" dirty="0" smtClean="0"/>
          </a:p>
          <a:p>
            <a:pPr lvl="2"/>
            <a:r>
              <a:rPr lang="es-ES" dirty="0" err="1" smtClean="0"/>
              <a:t>Logina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gabe</a:t>
            </a:r>
            <a:r>
              <a:rPr lang="es-ES" dirty="0" smtClean="0"/>
              <a:t> </a:t>
            </a:r>
            <a:r>
              <a:rPr lang="es-ES" dirty="0" err="1" smtClean="0"/>
              <a:t>nahiz</a:t>
            </a:r>
            <a:r>
              <a:rPr lang="es-ES" dirty="0" smtClean="0"/>
              <a:t> eta </a:t>
            </a:r>
            <a:r>
              <a:rPr lang="es-ES" dirty="0" err="1" smtClean="0"/>
              <a:t>ongi</a:t>
            </a:r>
            <a:r>
              <a:rPr lang="es-ES" dirty="0" smtClean="0"/>
              <a:t> </a:t>
            </a:r>
            <a:r>
              <a:rPr lang="es-ES" dirty="0" err="1" smtClean="0"/>
              <a:t>etorri</a:t>
            </a:r>
            <a:r>
              <a:rPr lang="es-ES" dirty="0" smtClean="0"/>
              <a:t> </a:t>
            </a:r>
            <a:r>
              <a:rPr lang="es-ES" dirty="0" err="1" smtClean="0"/>
              <a:t>mezua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URL-a  </a:t>
            </a:r>
            <a:r>
              <a:rPr lang="es-ES" dirty="0" err="1" smtClean="0"/>
              <a:t>idatzi</a:t>
            </a:r>
            <a:r>
              <a:rPr lang="es-ES" dirty="0" smtClean="0"/>
              <a:t> “</a:t>
            </a:r>
            <a:r>
              <a:rPr lang="es-ES" dirty="0" err="1" smtClean="0"/>
              <a:t>Login</a:t>
            </a:r>
            <a:r>
              <a:rPr lang="es-ES" dirty="0" smtClean="0"/>
              <a:t> Error ” </a:t>
            </a:r>
            <a:r>
              <a:rPr lang="es-ES" dirty="0" err="1" smtClean="0"/>
              <a:t>mezua</a:t>
            </a:r>
            <a:r>
              <a:rPr lang="es-ES" dirty="0" smtClean="0"/>
              <a:t> </a:t>
            </a:r>
            <a:r>
              <a:rPr lang="es-ES" dirty="0" err="1" smtClean="0"/>
              <a:t>agertu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da</a:t>
            </a:r>
          </a:p>
          <a:p>
            <a:pPr lvl="2"/>
            <a:r>
              <a:rPr lang="es-ES" dirty="0" smtClean="0"/>
              <a:t>Software era </a:t>
            </a:r>
            <a:r>
              <a:rPr lang="es-ES" dirty="0" err="1" smtClean="0"/>
              <a:t>egokian</a:t>
            </a:r>
            <a:r>
              <a:rPr lang="es-ES" dirty="0" smtClean="0"/>
              <a:t> </a:t>
            </a:r>
            <a:r>
              <a:rPr lang="es-ES" dirty="0" err="1" smtClean="0"/>
              <a:t>antolatu</a:t>
            </a:r>
            <a:r>
              <a:rPr lang="es-ES" dirty="0" smtClean="0"/>
              <a:t> </a:t>
            </a:r>
            <a:r>
              <a:rPr lang="es-ES" dirty="0" err="1" smtClean="0"/>
              <a:t>CrossStiteScripting</a:t>
            </a:r>
            <a:r>
              <a:rPr lang="es-ES" dirty="0" smtClean="0"/>
              <a:t>-a </a:t>
            </a:r>
            <a:r>
              <a:rPr lang="es-ES" dirty="0" err="1" smtClean="0"/>
              <a:t>etorkiuzneko</a:t>
            </a:r>
            <a:r>
              <a:rPr lang="es-ES" dirty="0" smtClean="0"/>
              <a:t> </a:t>
            </a:r>
            <a:r>
              <a:rPr lang="es-ES" dirty="0" err="1" smtClean="0"/>
              <a:t>eduki</a:t>
            </a:r>
            <a:r>
              <a:rPr lang="es-ES" dirty="0" smtClean="0"/>
              <a:t> </a:t>
            </a:r>
            <a:r>
              <a:rPr lang="es-ES" dirty="0" err="1" smtClean="0"/>
              <a:t>orrietan</a:t>
            </a:r>
            <a:r>
              <a:rPr lang="es-ES" dirty="0" smtClean="0"/>
              <a:t> </a:t>
            </a:r>
            <a:r>
              <a:rPr lang="es-ES" dirty="0" err="1" smtClean="0"/>
              <a:t>ahalik</a:t>
            </a:r>
            <a:r>
              <a:rPr lang="es-ES" dirty="0" smtClean="0"/>
              <a:t>  </a:t>
            </a:r>
            <a:r>
              <a:rPr lang="es-ES" dirty="0" err="1" smtClean="0"/>
              <a:t>errezen</a:t>
            </a:r>
            <a:r>
              <a:rPr lang="es-ES" dirty="0" smtClean="0"/>
              <a:t> (</a:t>
            </a:r>
            <a:r>
              <a:rPr lang="es-ES" dirty="0" err="1" smtClean="0"/>
              <a:t>kodea</a:t>
            </a:r>
            <a:r>
              <a:rPr lang="es-ES" dirty="0" smtClean="0"/>
              <a:t> </a:t>
            </a:r>
            <a:r>
              <a:rPr lang="es-ES" dirty="0" err="1" smtClean="0"/>
              <a:t>bererabiltzen</a:t>
            </a:r>
            <a:r>
              <a:rPr lang="es-ES" dirty="0" smtClean="0"/>
              <a:t> </a:t>
            </a:r>
            <a:r>
              <a:rPr lang="es-ES" dirty="0" err="1" smtClean="0"/>
              <a:t>burutzeko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Suposatu</a:t>
            </a:r>
            <a:r>
              <a:rPr lang="es-ES" dirty="0" smtClean="0"/>
              <a:t> </a:t>
            </a:r>
            <a:r>
              <a:rPr lang="es-ES" dirty="0" err="1" smtClean="0"/>
              <a:t>datu</a:t>
            </a:r>
            <a:r>
              <a:rPr lang="es-ES" dirty="0" smtClean="0"/>
              <a:t> </a:t>
            </a:r>
            <a:r>
              <a:rPr lang="es-ES" dirty="0" err="1" smtClean="0"/>
              <a:t>basean</a:t>
            </a:r>
            <a:r>
              <a:rPr lang="es-ES" dirty="0" smtClean="0"/>
              <a:t> </a:t>
            </a:r>
            <a:r>
              <a:rPr lang="es-ES" dirty="0" err="1" smtClean="0"/>
              <a:t>password</a:t>
            </a:r>
            <a:r>
              <a:rPr lang="es-ES" dirty="0" smtClean="0"/>
              <a:t>-a, </a:t>
            </a:r>
            <a:r>
              <a:rPr lang="es-ES" dirty="0" err="1" smtClean="0"/>
              <a:t>segurtasuna</a:t>
            </a:r>
            <a:r>
              <a:rPr lang="es-ES" dirty="0" smtClean="0"/>
              <a:t> dela eta, MD5 Hash </a:t>
            </a:r>
            <a:r>
              <a:rPr lang="es-ES" dirty="0" err="1" smtClean="0"/>
              <a:t>lez</a:t>
            </a:r>
            <a:r>
              <a:rPr lang="es-ES" dirty="0" smtClean="0"/>
              <a:t> </a:t>
            </a:r>
            <a:r>
              <a:rPr lang="es-ES" dirty="0" err="1" smtClean="0"/>
              <a:t>gorde</a:t>
            </a:r>
            <a:r>
              <a:rPr lang="es-ES" dirty="0" smtClean="0"/>
              <a:t> </a:t>
            </a:r>
            <a:r>
              <a:rPr lang="es-ES" dirty="0" err="1" smtClean="0"/>
              <a:t>egiten</a:t>
            </a:r>
            <a:r>
              <a:rPr lang="es-ES" dirty="0" smtClean="0"/>
              <a:t> dela.</a:t>
            </a:r>
          </a:p>
          <a:p>
            <a:pPr lvl="2">
              <a:buNone/>
            </a:pPr>
            <a:r>
              <a:rPr lang="es-ES" b="1" dirty="0" err="1" smtClean="0"/>
              <a:t>MessageDigest</a:t>
            </a:r>
            <a:r>
              <a:rPr lang="es-ES" b="1" dirty="0" smtClean="0"/>
              <a:t> </a:t>
            </a:r>
            <a:r>
              <a:rPr lang="es-ES" b="1" dirty="0"/>
              <a:t>md5 = </a:t>
            </a:r>
            <a:r>
              <a:rPr lang="es-ES" b="1" dirty="0" err="1"/>
              <a:t>MessageDigest.</a:t>
            </a:r>
            <a:r>
              <a:rPr lang="es-ES" b="1" i="1" dirty="0" err="1"/>
              <a:t>getInstance</a:t>
            </a:r>
            <a:r>
              <a:rPr lang="es-ES" b="1" i="1" dirty="0"/>
              <a:t>("MD5</a:t>
            </a:r>
            <a:r>
              <a:rPr lang="es-ES" b="1" i="1" dirty="0" smtClean="0"/>
              <a:t>");</a:t>
            </a:r>
          </a:p>
          <a:p>
            <a:pPr lvl="2">
              <a:buNone/>
            </a:pPr>
            <a:r>
              <a:rPr lang="es-ES" b="1" dirty="0" smtClean="0"/>
              <a:t>md5.update(</a:t>
            </a:r>
            <a:r>
              <a:rPr lang="es-ES" b="1" dirty="0" err="1" smtClean="0"/>
              <a:t>password.getBytes</a:t>
            </a:r>
            <a:r>
              <a:rPr lang="es-ES" b="1" dirty="0" smtClean="0"/>
              <a:t>());</a:t>
            </a:r>
          </a:p>
          <a:p>
            <a:pPr lvl="2">
              <a:buNone/>
            </a:pPr>
            <a:r>
              <a:rPr lang="es-ES" b="1" dirty="0" err="1" smtClean="0"/>
              <a:t>passwordHash</a:t>
            </a:r>
            <a:r>
              <a:rPr lang="es-ES" b="1" dirty="0" smtClean="0"/>
              <a:t> </a:t>
            </a:r>
            <a:r>
              <a:rPr lang="es-ES" b="1" dirty="0"/>
              <a:t>= new </a:t>
            </a:r>
            <a:r>
              <a:rPr lang="es-ES" b="1" dirty="0" err="1"/>
              <a:t>String</a:t>
            </a:r>
            <a:r>
              <a:rPr lang="es-ES" b="1" dirty="0"/>
              <a:t>(md5.digest());</a:t>
            </a:r>
            <a:endParaRPr lang="es-ES" dirty="0" smtClean="0"/>
          </a:p>
          <a:p>
            <a:pPr lvl="2"/>
            <a:endParaRPr lang="es-E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MVC </a:t>
            </a:r>
            <a:r>
              <a:rPr lang="es-ES" dirty="0" err="1" smtClean="0"/>
              <a:t>egitura</a:t>
            </a:r>
            <a:r>
              <a:rPr lang="es-ES" dirty="0" smtClean="0"/>
              <a:t> </a:t>
            </a:r>
            <a:r>
              <a:rPr lang="es-ES" dirty="0" err="1" smtClean="0"/>
              <a:t>egoki</a:t>
            </a:r>
            <a:r>
              <a:rPr lang="es-ES" dirty="0" smtClean="0"/>
              <a:t> posible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</a:p>
        </p:txBody>
      </p:sp>
      <p:sp>
        <p:nvSpPr>
          <p:cNvPr id="4" name="3 Datos"/>
          <p:cNvSpPr/>
          <p:nvPr/>
        </p:nvSpPr>
        <p:spPr>
          <a:xfrm>
            <a:off x="4283968" y="2420888"/>
            <a:ext cx="1800200" cy="57606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Index.jsp</a:t>
            </a:r>
            <a:endParaRPr lang="es-ES" dirty="0"/>
          </a:p>
        </p:txBody>
      </p:sp>
      <p:sp>
        <p:nvSpPr>
          <p:cNvPr id="5" name="4 Y"/>
          <p:cNvSpPr/>
          <p:nvPr/>
        </p:nvSpPr>
        <p:spPr>
          <a:xfrm>
            <a:off x="4067944" y="3356992"/>
            <a:ext cx="1944216" cy="792088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LoginServlet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36861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atos"/>
          <p:cNvSpPr/>
          <p:nvPr/>
        </p:nvSpPr>
        <p:spPr>
          <a:xfrm>
            <a:off x="2267744" y="6021288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Wellcome.jsp</a:t>
            </a:r>
            <a:endParaRPr lang="es-ES" dirty="0"/>
          </a:p>
        </p:txBody>
      </p:sp>
      <p:sp>
        <p:nvSpPr>
          <p:cNvPr id="8" name="7 Datos"/>
          <p:cNvSpPr/>
          <p:nvPr/>
        </p:nvSpPr>
        <p:spPr>
          <a:xfrm>
            <a:off x="4932040" y="6021288"/>
            <a:ext cx="3131840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crossSiteError.jsp</a:t>
            </a:r>
            <a:endParaRPr lang="es-ES" dirty="0"/>
          </a:p>
        </p:txBody>
      </p:sp>
      <p:cxnSp>
        <p:nvCxnSpPr>
          <p:cNvPr id="10" name="9 Conector recto de flecha"/>
          <p:cNvCxnSpPr>
            <a:stCxn id="4" idx="4"/>
          </p:cNvCxnSpPr>
          <p:nvPr/>
        </p:nvCxnSpPr>
        <p:spPr>
          <a:xfrm flipH="1">
            <a:off x="5148064" y="2996952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11 Conector recto de flecha"/>
          <p:cNvCxnSpPr>
            <a:stCxn id="5" idx="3"/>
            <a:endCxn id="7" idx="0"/>
          </p:cNvCxnSpPr>
          <p:nvPr/>
        </p:nvCxnSpPr>
        <p:spPr>
          <a:xfrm flipH="1">
            <a:off x="3736707" y="4033081"/>
            <a:ext cx="615961" cy="198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13 Conector recto de flecha"/>
          <p:cNvCxnSpPr>
            <a:stCxn id="5" idx="5"/>
            <a:endCxn id="8" idx="0"/>
          </p:cNvCxnSpPr>
          <p:nvPr/>
        </p:nvCxnSpPr>
        <p:spPr>
          <a:xfrm>
            <a:off x="5727436" y="4033081"/>
            <a:ext cx="1083708" cy="198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14 Disco magnético"/>
          <p:cNvSpPr/>
          <p:nvPr/>
        </p:nvSpPr>
        <p:spPr>
          <a:xfrm>
            <a:off x="8100392" y="3284984"/>
            <a:ext cx="1043608" cy="720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UserDao</a:t>
            </a:r>
            <a:endParaRPr lang="es-ES" sz="1200" dirty="0"/>
          </a:p>
        </p:txBody>
      </p:sp>
      <p:sp>
        <p:nvSpPr>
          <p:cNvPr id="16" name="15 Proceso predefinido"/>
          <p:cNvSpPr/>
          <p:nvPr/>
        </p:nvSpPr>
        <p:spPr>
          <a:xfrm>
            <a:off x="6372200" y="3356992"/>
            <a:ext cx="1440160" cy="72008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LoginService</a:t>
            </a:r>
            <a:endParaRPr lang="es-ES" sz="1200" dirty="0"/>
          </a:p>
        </p:txBody>
      </p:sp>
      <p:sp>
        <p:nvSpPr>
          <p:cNvPr id="49" name="48 Datos"/>
          <p:cNvSpPr/>
          <p:nvPr/>
        </p:nvSpPr>
        <p:spPr>
          <a:xfrm>
            <a:off x="1835696" y="5013176"/>
            <a:ext cx="7200800" cy="1584176"/>
          </a:xfrm>
          <a:prstGeom prst="flowChartInputOutpu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ysClr val="windowText" lastClr="000000"/>
                </a:solidFill>
              </a:rPr>
              <a:t>Private.jsp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59 Proceso predefinido"/>
          <p:cNvSpPr/>
          <p:nvPr/>
        </p:nvSpPr>
        <p:spPr>
          <a:xfrm>
            <a:off x="7092280" y="4293096"/>
            <a:ext cx="1368152" cy="504056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User</a:t>
            </a:r>
            <a:endParaRPr lang="es-ES" sz="1200" dirty="0"/>
          </a:p>
        </p:txBody>
      </p:sp>
      <p:cxnSp>
        <p:nvCxnSpPr>
          <p:cNvPr id="62" name="61 Conector recto de flecha"/>
          <p:cNvCxnSpPr>
            <a:stCxn id="5" idx="6"/>
            <a:endCxn id="16" idx="1"/>
          </p:cNvCxnSpPr>
          <p:nvPr/>
        </p:nvCxnSpPr>
        <p:spPr>
          <a:xfrm flipV="1">
            <a:off x="6012160" y="3717032"/>
            <a:ext cx="3600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6" idx="3"/>
            <a:endCxn id="15" idx="2"/>
          </p:cNvCxnSpPr>
          <p:nvPr/>
        </p:nvCxnSpPr>
        <p:spPr>
          <a:xfrm flipV="1">
            <a:off x="7812360" y="364502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5" idx="3"/>
            <a:endCxn id="60" idx="0"/>
          </p:cNvCxnSpPr>
          <p:nvPr/>
        </p:nvCxnSpPr>
        <p:spPr>
          <a:xfrm flipH="1">
            <a:off x="7776356" y="4005064"/>
            <a:ext cx="8458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16" idx="2"/>
            <a:endCxn id="60" idx="0"/>
          </p:cNvCxnSpPr>
          <p:nvPr/>
        </p:nvCxnSpPr>
        <p:spPr>
          <a:xfrm>
            <a:off x="7092280" y="4077072"/>
            <a:ext cx="6840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endCxn id="4" idx="5"/>
          </p:cNvCxnSpPr>
          <p:nvPr/>
        </p:nvCxnSpPr>
        <p:spPr>
          <a:xfrm flipH="1" flipV="1">
            <a:off x="5904148" y="2708920"/>
            <a:ext cx="900100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MVC </a:t>
            </a:r>
            <a:r>
              <a:rPr lang="es-ES" dirty="0" err="1" smtClean="0"/>
              <a:t>egitura</a:t>
            </a:r>
            <a:r>
              <a:rPr lang="es-ES" dirty="0" smtClean="0"/>
              <a:t> </a:t>
            </a:r>
            <a:r>
              <a:rPr lang="es-ES" dirty="0" err="1" smtClean="0"/>
              <a:t>egoki</a:t>
            </a:r>
            <a:r>
              <a:rPr lang="es-ES" dirty="0" smtClean="0"/>
              <a:t> posible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6990695" cy="306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MVC </a:t>
            </a:r>
            <a:r>
              <a:rPr lang="es-ES" dirty="0" err="1" smtClean="0"/>
              <a:t>egitura</a:t>
            </a:r>
            <a:r>
              <a:rPr lang="es-ES" dirty="0" smtClean="0"/>
              <a:t> </a:t>
            </a:r>
            <a:r>
              <a:rPr lang="es-ES" dirty="0" err="1" smtClean="0"/>
              <a:t>egoki</a:t>
            </a:r>
            <a:r>
              <a:rPr lang="es-ES" dirty="0" smtClean="0"/>
              <a:t> posible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7591355" cy="31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MVC </a:t>
            </a:r>
            <a:r>
              <a:rPr lang="es-ES" dirty="0" err="1" smtClean="0"/>
              <a:t>egitura</a:t>
            </a:r>
            <a:r>
              <a:rPr lang="es-ES" dirty="0" smtClean="0"/>
              <a:t> </a:t>
            </a:r>
            <a:r>
              <a:rPr lang="es-ES" dirty="0" err="1" smtClean="0"/>
              <a:t>egoki</a:t>
            </a:r>
            <a:r>
              <a:rPr lang="es-ES" dirty="0" smtClean="0"/>
              <a:t> posible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11776"/>
            <a:ext cx="4302184" cy="478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Gauzatu</a:t>
            </a:r>
            <a:r>
              <a:rPr lang="es-ES" dirty="0" smtClean="0"/>
              <a:t> </a:t>
            </a:r>
            <a:r>
              <a:rPr lang="es-ES" dirty="0" err="1" smtClean="0"/>
              <a:t>LoginService</a:t>
            </a:r>
            <a:r>
              <a:rPr lang="es-ES" dirty="0" smtClean="0"/>
              <a:t> </a:t>
            </a:r>
            <a:r>
              <a:rPr lang="es-ES" dirty="0" err="1" smtClean="0"/>
              <a:t>interfazearen</a:t>
            </a:r>
            <a:r>
              <a:rPr lang="es-ES" dirty="0" smtClean="0"/>
              <a:t> </a:t>
            </a:r>
            <a:r>
              <a:rPr lang="es-ES" dirty="0" err="1" smtClean="0"/>
              <a:t>gauzapen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eta </a:t>
            </a:r>
            <a:r>
              <a:rPr lang="es-ES" dirty="0" err="1" smtClean="0"/>
              <a:t>Junit</a:t>
            </a:r>
            <a:r>
              <a:rPr lang="es-ES" dirty="0" smtClean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 Test Case </a:t>
            </a:r>
            <a:r>
              <a:rPr lang="es-ES" dirty="0" err="1" smtClean="0"/>
              <a:t>batez</a:t>
            </a:r>
            <a:r>
              <a:rPr lang="es-ES" dirty="0" smtClean="0"/>
              <a:t> </a:t>
            </a:r>
            <a:r>
              <a:rPr lang="es-ES" dirty="0" err="1" smtClean="0"/>
              <a:t>egiaztatu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Suposato</a:t>
            </a:r>
            <a:r>
              <a:rPr lang="es-ES" dirty="0" smtClean="0"/>
              <a:t> </a:t>
            </a:r>
            <a:r>
              <a:rPr lang="es-ES" dirty="0" err="1" smtClean="0"/>
              <a:t>datu</a:t>
            </a:r>
            <a:r>
              <a:rPr lang="es-ES" dirty="0" smtClean="0"/>
              <a:t> </a:t>
            </a:r>
            <a:r>
              <a:rPr lang="es-ES" dirty="0" err="1" smtClean="0"/>
              <a:t>basetik</a:t>
            </a:r>
            <a:r>
              <a:rPr lang="es-ES" dirty="0" smtClean="0"/>
              <a:t> </a:t>
            </a:r>
            <a:r>
              <a:rPr lang="es-ES" dirty="0" err="1" smtClean="0"/>
              <a:t>irakurtzen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</a:t>
            </a:r>
            <a:r>
              <a:rPr lang="es-ES" dirty="0" err="1" smtClean="0"/>
              <a:t>klasea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tald</a:t>
            </a:r>
            <a:r>
              <a:rPr lang="es-ES" dirty="0" smtClean="0"/>
              <a:t> </a:t>
            </a:r>
            <a:r>
              <a:rPr lang="es-ES" dirty="0" err="1" smtClean="0"/>
              <a:t>ebatek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duela.</a:t>
            </a:r>
          </a:p>
          <a:p>
            <a:pPr lvl="2"/>
            <a:r>
              <a:rPr lang="es-ES" dirty="0" err="1" smtClean="0"/>
              <a:t>Beraz</a:t>
            </a:r>
            <a:r>
              <a:rPr lang="es-ES" dirty="0" smtClean="0"/>
              <a:t> </a:t>
            </a:r>
            <a:r>
              <a:rPr lang="es-ES" dirty="0" err="1" smtClean="0"/>
              <a:t>UserDAO</a:t>
            </a:r>
            <a:r>
              <a:rPr lang="es-ES" dirty="0" smtClean="0"/>
              <a:t> </a:t>
            </a:r>
            <a:r>
              <a:rPr lang="es-ES" dirty="0" err="1" smtClean="0"/>
              <a:t>Mock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erabili</a:t>
            </a:r>
            <a:r>
              <a:rPr lang="es-ES" dirty="0" smtClean="0"/>
              <a:t> </a:t>
            </a:r>
            <a:r>
              <a:rPr lang="es-ES" dirty="0" err="1" smtClean="0"/>
              <a:t>beharko</a:t>
            </a:r>
            <a:r>
              <a:rPr lang="es-ES" dirty="0" smtClean="0"/>
              <a:t> </a:t>
            </a:r>
            <a:r>
              <a:rPr lang="es-ES" dirty="0" err="1" smtClean="0"/>
              <a:t>da.Bi</a:t>
            </a:r>
            <a:r>
              <a:rPr lang="es-ES" dirty="0" smtClean="0"/>
              <a:t>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endParaRPr lang="es-ES" dirty="0" smtClean="0"/>
          </a:p>
          <a:p>
            <a:pPr lvl="3"/>
            <a:r>
              <a:rPr lang="es-ES" dirty="0" err="1" smtClean="0"/>
              <a:t>Norberak</a:t>
            </a:r>
            <a:r>
              <a:rPr lang="es-ES" dirty="0" smtClean="0"/>
              <a:t>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Mock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sortzea</a:t>
            </a:r>
            <a:endParaRPr lang="es-ES" dirty="0" smtClean="0"/>
          </a:p>
          <a:p>
            <a:pPr lvl="3"/>
            <a:r>
              <a:rPr lang="es-ES" dirty="0" err="1" smtClean="0"/>
              <a:t>EasyMock</a:t>
            </a:r>
            <a:r>
              <a:rPr lang="es-ES" dirty="0" smtClean="0"/>
              <a:t> </a:t>
            </a:r>
            <a:r>
              <a:rPr lang="es-ES" dirty="0" err="1" smtClean="0"/>
              <a:t>erabili</a:t>
            </a:r>
            <a:endParaRPr lang="es-ES" dirty="0" smtClean="0"/>
          </a:p>
          <a:p>
            <a:pPr lvl="2"/>
            <a:r>
              <a:rPr lang="es-ES" dirty="0" err="1" smtClean="0"/>
              <a:t>Ariketa</a:t>
            </a:r>
            <a:r>
              <a:rPr lang="es-ES" dirty="0" smtClean="0"/>
              <a:t> </a:t>
            </a:r>
            <a:r>
              <a:rPr lang="es-ES" dirty="0" err="1" smtClean="0"/>
              <a:t>egiteko</a:t>
            </a:r>
            <a:r>
              <a:rPr lang="es-ES" dirty="0" smtClean="0"/>
              <a:t> </a:t>
            </a:r>
            <a:r>
              <a:rPr lang="es-ES" dirty="0" err="1" smtClean="0"/>
              <a:t>zuek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Mock</a:t>
            </a:r>
            <a:r>
              <a:rPr lang="es-ES" dirty="0" smtClean="0"/>
              <a:t> eta </a:t>
            </a:r>
            <a:r>
              <a:rPr lang="es-ES" dirty="0" err="1" smtClean="0"/>
              <a:t>gero</a:t>
            </a:r>
            <a:r>
              <a:rPr lang="es-ES" dirty="0" smtClean="0"/>
              <a:t> </a:t>
            </a:r>
            <a:r>
              <a:rPr lang="es-ES" dirty="0" err="1" smtClean="0"/>
              <a:t>ikusiko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EasyMock</a:t>
            </a:r>
            <a:r>
              <a:rPr lang="es-ES" dirty="0" smtClean="0"/>
              <a:t>-en </a:t>
            </a:r>
            <a:r>
              <a:rPr lang="es-ES" dirty="0" err="1" smtClean="0"/>
              <a:t>erabilera</a:t>
            </a:r>
            <a:r>
              <a:rPr lang="es-ES" dirty="0" smtClean="0"/>
              <a:t>.</a:t>
            </a:r>
          </a:p>
          <a:p>
            <a:pPr lvl="3"/>
            <a:endParaRPr lang="es-E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Zerbitzua</a:t>
            </a:r>
            <a:r>
              <a:rPr lang="es-ES" dirty="0" smtClean="0"/>
              <a:t> </a:t>
            </a:r>
            <a:r>
              <a:rPr lang="es-ES" dirty="0" err="1" smtClean="0"/>
              <a:t>erabiltzen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 Web </a:t>
            </a:r>
            <a:r>
              <a:rPr lang="es-ES" dirty="0" err="1" smtClean="0"/>
              <a:t>aplikazioa</a:t>
            </a:r>
            <a:r>
              <a:rPr lang="es-ES" dirty="0" smtClean="0"/>
              <a:t>  </a:t>
            </a:r>
            <a:r>
              <a:rPr lang="es-ES" dirty="0" err="1" smtClean="0"/>
              <a:t>sortu</a:t>
            </a:r>
            <a:r>
              <a:rPr lang="es-ES" dirty="0" smtClean="0"/>
              <a:t>.</a:t>
            </a:r>
          </a:p>
          <a:p>
            <a:pPr lvl="1"/>
            <a:r>
              <a:rPr lang="es-ES" sz="1800" b="1" i="1" dirty="0" err="1" smtClean="0">
                <a:solidFill>
                  <a:srgbClr val="FF0000"/>
                </a:solidFill>
              </a:rPr>
              <a:t>Oharra</a:t>
            </a:r>
            <a:r>
              <a:rPr lang="es-ES" sz="1800" b="1" i="1" dirty="0" smtClean="0">
                <a:solidFill>
                  <a:srgbClr val="FF0000"/>
                </a:solidFill>
              </a:rPr>
              <a:t> : </a:t>
            </a:r>
            <a:r>
              <a:rPr lang="es-ES" sz="1800" i="1" dirty="0" smtClean="0"/>
              <a:t>Ez da </a:t>
            </a:r>
            <a:r>
              <a:rPr lang="es-ES" sz="1800" i="1" dirty="0" err="1" smtClean="0"/>
              <a:t>derrigorrezkoa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JSP&amp;Servlet</a:t>
            </a:r>
            <a:r>
              <a:rPr lang="es-ES" sz="1800" i="1" dirty="0" smtClean="0"/>
              <a:t> MVC </a:t>
            </a:r>
            <a:r>
              <a:rPr lang="es-ES" sz="1800" i="1" dirty="0" err="1" smtClean="0"/>
              <a:t>bat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erabiltzea</a:t>
            </a:r>
            <a:r>
              <a:rPr lang="es-ES" sz="1800" i="1" dirty="0" smtClean="0"/>
              <a:t> , </a:t>
            </a:r>
            <a:r>
              <a:rPr lang="es-ES" sz="1800" i="1" dirty="0" err="1" smtClean="0"/>
              <a:t>bain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ajakin</a:t>
            </a:r>
            <a:r>
              <a:rPr lang="es-ES" sz="1800" i="1" dirty="0" smtClean="0"/>
              <a:t> era </a:t>
            </a:r>
            <a:r>
              <a:rPr lang="es-ES" sz="1800" i="1" dirty="0" err="1" smtClean="0"/>
              <a:t>honetako</a:t>
            </a:r>
            <a:r>
              <a:rPr lang="es-ES" sz="1800" i="1" dirty="0" smtClean="0"/>
              <a:t> MVC JSP </a:t>
            </a:r>
            <a:r>
              <a:rPr lang="es-ES" sz="1800" i="1" dirty="0" err="1" smtClean="0"/>
              <a:t>bakar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batez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eraiki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dagoena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baino</a:t>
            </a:r>
            <a:r>
              <a:rPr lang="es-ES" sz="1800" i="1" dirty="0" smtClean="0"/>
              <a:t> SW </a:t>
            </a:r>
            <a:r>
              <a:rPr lang="es-ES" sz="1800" i="1" dirty="0" err="1" smtClean="0"/>
              <a:t>kalitate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handiagokoa</a:t>
            </a:r>
            <a:r>
              <a:rPr lang="es-ES" sz="1800" i="1" dirty="0" smtClean="0"/>
              <a:t> dela.  </a:t>
            </a:r>
          </a:p>
          <a:p>
            <a:r>
              <a:rPr lang="es-ES" dirty="0"/>
              <a:t>Web </a:t>
            </a:r>
            <a:r>
              <a:rPr lang="es-ES" dirty="0" err="1"/>
              <a:t>aplikzaion</a:t>
            </a:r>
            <a:r>
              <a:rPr lang="es-ES" dirty="0"/>
              <a:t> </a:t>
            </a:r>
            <a:r>
              <a:rPr lang="es-ES" dirty="0" err="1"/>
              <a:t>hurrengoa</a:t>
            </a:r>
            <a:r>
              <a:rPr lang="es-ES" dirty="0"/>
              <a:t> </a:t>
            </a:r>
            <a:r>
              <a:rPr lang="es-ES" dirty="0" err="1" smtClean="0"/>
              <a:t>egiztatu</a:t>
            </a:r>
            <a:r>
              <a:rPr lang="es-ES" dirty="0" smtClean="0"/>
              <a:t> </a:t>
            </a:r>
            <a:r>
              <a:rPr lang="es-ES" dirty="0" err="1" smtClean="0"/>
              <a:t>JWebUnit</a:t>
            </a:r>
            <a:r>
              <a:rPr lang="es-ES" dirty="0" smtClean="0"/>
              <a:t> </a:t>
            </a:r>
            <a:r>
              <a:rPr lang="es-ES" dirty="0" err="1" smtClean="0"/>
              <a:t>erabiliz</a:t>
            </a:r>
            <a:endParaRPr lang="es-ES" dirty="0" smtClean="0"/>
          </a:p>
          <a:p>
            <a:pPr lvl="1"/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egokia</a:t>
            </a:r>
            <a:r>
              <a:rPr lang="es-ES" dirty="0" smtClean="0"/>
              <a:t> </a:t>
            </a:r>
            <a:r>
              <a:rPr lang="es-ES" dirty="0" err="1" smtClean="0"/>
              <a:t>burutzerakoan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web </a:t>
            </a:r>
            <a:r>
              <a:rPr lang="es-ES" dirty="0" err="1" smtClean="0"/>
              <a:t>orria</a:t>
            </a:r>
            <a:r>
              <a:rPr lang="es-ES" dirty="0" smtClean="0"/>
              <a:t> </a:t>
            </a:r>
            <a:r>
              <a:rPr lang="es-ES" dirty="0" err="1" smtClean="0"/>
              <a:t>iksuten</a:t>
            </a:r>
            <a:r>
              <a:rPr lang="es-ES" dirty="0" smtClean="0"/>
              <a:t> dela</a:t>
            </a:r>
          </a:p>
          <a:p>
            <a:pPr lvl="1"/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desegokia</a:t>
            </a:r>
            <a:r>
              <a:rPr lang="es-ES" dirty="0" smtClean="0"/>
              <a:t> </a:t>
            </a:r>
            <a:r>
              <a:rPr lang="es-ES" dirty="0" err="1" smtClean="0"/>
              <a:t>burutzerakoan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web </a:t>
            </a:r>
            <a:r>
              <a:rPr lang="es-ES" dirty="0" err="1" smtClean="0"/>
              <a:t>orria</a:t>
            </a:r>
            <a:r>
              <a:rPr lang="es-ES" dirty="0" smtClean="0"/>
              <a:t> </a:t>
            </a:r>
            <a:r>
              <a:rPr lang="es-ES" dirty="0" err="1" smtClean="0"/>
              <a:t>ikusten</a:t>
            </a:r>
            <a:r>
              <a:rPr lang="es-ES" dirty="0" smtClean="0"/>
              <a:t> dela</a:t>
            </a:r>
          </a:p>
          <a:p>
            <a:pPr lvl="1"/>
            <a:r>
              <a:rPr lang="es-ES" dirty="0" err="1" smtClean="0"/>
              <a:t>CrossSiteScripting</a:t>
            </a:r>
            <a:r>
              <a:rPr lang="es-ES" dirty="0" smtClean="0"/>
              <a:t> </a:t>
            </a:r>
            <a:r>
              <a:rPr lang="es-ES" dirty="0" err="1" smtClean="0"/>
              <a:t>ekiditzen</a:t>
            </a:r>
            <a:r>
              <a:rPr lang="es-ES" dirty="0" smtClean="0"/>
              <a:t> dela </a:t>
            </a:r>
          </a:p>
          <a:p>
            <a:pPr lvl="1"/>
            <a:endParaRPr lang="es-ES" dirty="0"/>
          </a:p>
          <a:p>
            <a:endParaRPr lang="es-ES" sz="2200" i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Ariketa</a:t>
            </a:r>
            <a:r>
              <a:rPr lang="es-ES" dirty="0" smtClean="0"/>
              <a:t>: Web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s-ES" dirty="0" err="1" smtClean="0"/>
              <a:t>JWebUnit</a:t>
            </a:r>
            <a:endParaRPr lang="es-ES" dirty="0" smtClean="0"/>
          </a:p>
          <a:p>
            <a:pPr lvl="1"/>
            <a:r>
              <a:rPr lang="es-ES" dirty="0" smtClean="0">
                <a:hlinkClick r:id="rId2"/>
              </a:rPr>
              <a:t>http://jwebunit.sourceforge.net/</a:t>
            </a:r>
            <a:endParaRPr lang="es-ES" dirty="0" smtClean="0"/>
          </a:p>
          <a:p>
            <a:pPr lvl="1"/>
            <a:r>
              <a:rPr lang="es-ES" dirty="0" err="1" smtClean="0"/>
              <a:t>Mock</a:t>
            </a:r>
            <a:r>
              <a:rPr lang="es-ES" dirty="0" smtClean="0"/>
              <a:t>-a </a:t>
            </a:r>
            <a:r>
              <a:rPr lang="es-ES" dirty="0" err="1" smtClean="0"/>
              <a:t>sortzeko</a:t>
            </a:r>
            <a:r>
              <a:rPr lang="es-ES" dirty="0" smtClean="0"/>
              <a:t> </a:t>
            </a:r>
            <a:r>
              <a:rPr lang="es-ES" dirty="0" err="1" smtClean="0"/>
              <a:t>Facade</a:t>
            </a:r>
            <a:r>
              <a:rPr lang="es-ES" dirty="0" smtClean="0"/>
              <a:t>/</a:t>
            </a:r>
            <a:r>
              <a:rPr lang="es-ES" dirty="0" err="1" smtClean="0"/>
              <a:t>Factory</a:t>
            </a:r>
            <a:r>
              <a:rPr lang="es-ES" dirty="0" smtClean="0"/>
              <a:t> </a:t>
            </a:r>
            <a:r>
              <a:rPr lang="es-ES" dirty="0" smtClean="0"/>
              <a:t>(Spring </a:t>
            </a:r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r>
              <a:rPr lang="es-ES" dirty="0" smtClean="0"/>
              <a:t> , ….)</a:t>
            </a:r>
          </a:p>
          <a:p>
            <a:pPr lvl="1"/>
            <a:endParaRPr lang="es-ES" dirty="0"/>
          </a:p>
          <a:p>
            <a:endParaRPr lang="es-ES" sz="2200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automatiko</a:t>
            </a:r>
            <a:r>
              <a:rPr lang="es-ES" dirty="0" smtClean="0"/>
              <a:t> eta </a:t>
            </a:r>
            <a:r>
              <a:rPr lang="es-ES" dirty="0" err="1" smtClean="0"/>
              <a:t>jarraia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err="1" smtClean="0"/>
              <a:t>Nola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balidatu</a:t>
            </a:r>
            <a:r>
              <a:rPr lang="es-ES" b="1" dirty="0" smtClean="0"/>
              <a:t> </a:t>
            </a:r>
            <a:r>
              <a:rPr lang="es-ES" b="1" dirty="0" err="1" smtClean="0"/>
              <a:t>joko</a:t>
            </a:r>
            <a:r>
              <a:rPr lang="es-ES" b="1" dirty="0" smtClean="0"/>
              <a:t> 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b="1" dirty="0" err="1" smtClean="0"/>
              <a:t>pertsona</a:t>
            </a:r>
            <a:r>
              <a:rPr lang="es-ES" b="1" dirty="0" smtClean="0"/>
              <a:t>  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ordenagailu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aurrean</a:t>
            </a:r>
            <a:r>
              <a:rPr lang="es-ES" b="1" dirty="0" smtClean="0"/>
              <a:t> </a:t>
            </a:r>
            <a:r>
              <a:rPr lang="es-ES" b="1" dirty="0" err="1" smtClean="0"/>
              <a:t>jolasten</a:t>
            </a:r>
            <a:r>
              <a:rPr lang="es-ES" b="1" dirty="0" smtClean="0"/>
              <a:t> 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egon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gabe</a:t>
            </a:r>
            <a:r>
              <a:rPr lang="es-ES" b="1" dirty="0" smtClean="0"/>
              <a:t>? </a:t>
            </a:r>
          </a:p>
          <a:p>
            <a:pPr lvl="1"/>
            <a:r>
              <a:rPr lang="es-ES" dirty="0" err="1" smtClean="0"/>
              <a:t>Denbora</a:t>
            </a:r>
            <a:r>
              <a:rPr lang="es-ES" dirty="0" smtClean="0"/>
              <a:t>  eta </a:t>
            </a:r>
            <a:r>
              <a:rPr lang="es-ES" dirty="0" err="1" smtClean="0"/>
              <a:t>errekurtso</a:t>
            </a:r>
            <a:r>
              <a:rPr lang="es-ES" dirty="0" smtClean="0"/>
              <a:t> galera </a:t>
            </a:r>
            <a:r>
              <a:rPr lang="es-ES" dirty="0" err="1" smtClean="0"/>
              <a:t>galera</a:t>
            </a:r>
            <a:r>
              <a:rPr lang="es-ES" dirty="0" smtClean="0"/>
              <a:t> </a:t>
            </a:r>
          </a:p>
          <a:p>
            <a:r>
              <a:rPr lang="es-ES" b="1" dirty="0" err="1" smtClean="0"/>
              <a:t>Nola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errepikatu</a:t>
            </a:r>
            <a:r>
              <a:rPr lang="es-ES" b="1" dirty="0" smtClean="0"/>
              <a:t> </a:t>
            </a:r>
            <a:r>
              <a:rPr lang="es-ES" b="1" dirty="0" err="1" smtClean="0"/>
              <a:t>zehatz</a:t>
            </a:r>
            <a:r>
              <a:rPr lang="es-ES" b="1" dirty="0" smtClean="0"/>
              <a:t> </a:t>
            </a:r>
            <a:r>
              <a:rPr lang="es-ES" b="1" dirty="0" err="1" smtClean="0"/>
              <a:t>mehatz</a:t>
            </a:r>
            <a:r>
              <a:rPr lang="es-ES" b="1" dirty="0" smtClean="0"/>
              <a:t> 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egiaztapenak</a:t>
            </a:r>
            <a:r>
              <a:rPr lang="es-ES" b="1" dirty="0" smtClean="0"/>
              <a:t>?</a:t>
            </a:r>
          </a:p>
          <a:p>
            <a:pPr lvl="1"/>
            <a:r>
              <a:rPr lang="es-ES" dirty="0" err="1" smtClean="0"/>
              <a:t>Funtzionalitate</a:t>
            </a:r>
            <a:r>
              <a:rPr lang="es-ES" dirty="0" smtClean="0"/>
              <a:t> </a:t>
            </a:r>
            <a:r>
              <a:rPr lang="es-ES" dirty="0" err="1" smtClean="0"/>
              <a:t>berri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sortzerakoan</a:t>
            </a:r>
            <a:r>
              <a:rPr lang="es-ES" dirty="0" smtClean="0"/>
              <a:t> </a:t>
            </a:r>
            <a:r>
              <a:rPr lang="es-ES" dirty="0" err="1" smtClean="0"/>
              <a:t>aurreko</a:t>
            </a:r>
            <a:r>
              <a:rPr lang="es-ES" dirty="0" smtClean="0"/>
              <a:t> SW-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eraginik</a:t>
            </a:r>
            <a:r>
              <a:rPr lang="es-ES" dirty="0" smtClean="0"/>
              <a:t> </a:t>
            </a:r>
            <a:r>
              <a:rPr lang="es-ES" dirty="0" err="1" smtClean="0"/>
              <a:t>dauka</a:t>
            </a:r>
            <a:r>
              <a:rPr lang="es-ES" dirty="0" smtClean="0"/>
              <a:t>? </a:t>
            </a:r>
            <a:r>
              <a:rPr lang="es-ES" dirty="0" err="1" smtClean="0"/>
              <a:t>Hobeto</a:t>
            </a:r>
            <a:r>
              <a:rPr lang="es-ES" dirty="0" smtClean="0"/>
              <a:t> test </a:t>
            </a:r>
            <a:r>
              <a:rPr lang="es-ES" dirty="0" err="1" smtClean="0"/>
              <a:t>guztiak</a:t>
            </a:r>
            <a:r>
              <a:rPr lang="es-ES" dirty="0" smtClean="0"/>
              <a:t> </a:t>
            </a:r>
            <a:r>
              <a:rPr lang="es-ES" dirty="0" err="1" smtClean="0"/>
              <a:t>errepiktzen</a:t>
            </a:r>
            <a:r>
              <a:rPr lang="es-ES" dirty="0" smtClean="0"/>
              <a:t> </a:t>
            </a:r>
            <a:r>
              <a:rPr lang="es-ES" dirty="0" err="1" smtClean="0"/>
              <a:t>baditugu</a:t>
            </a:r>
            <a:r>
              <a:rPr lang="es-ES" dirty="0" smtClean="0"/>
              <a:t>. </a:t>
            </a:r>
          </a:p>
          <a:p>
            <a:r>
              <a:rPr lang="es-ES" b="1" dirty="0" err="1" smtClean="0"/>
              <a:t>Nola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jakin</a:t>
            </a:r>
            <a:r>
              <a:rPr lang="es-ES" b="1" dirty="0" smtClean="0"/>
              <a:t> </a:t>
            </a:r>
            <a:r>
              <a:rPr lang="es-ES" b="1" dirty="0" err="1" smtClean="0"/>
              <a:t>printf-ak</a:t>
            </a:r>
            <a:r>
              <a:rPr lang="es-ES" b="1" dirty="0" smtClean="0"/>
              <a:t> </a:t>
            </a:r>
            <a:r>
              <a:rPr lang="es-ES" b="1" dirty="0" err="1" smtClean="0"/>
              <a:t>irakurri</a:t>
            </a:r>
            <a:r>
              <a:rPr lang="es-ES" b="1" dirty="0" smtClean="0"/>
              <a:t> </a:t>
            </a:r>
            <a:r>
              <a:rPr lang="es-ES" b="1" dirty="0" err="1" smtClean="0"/>
              <a:t>gabe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egiaztapen</a:t>
            </a:r>
            <a:r>
              <a:rPr lang="es-ES" b="1" dirty="0" smtClean="0"/>
              <a:t> baten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emaitza</a:t>
            </a:r>
            <a:r>
              <a:rPr lang="es-ES" b="1" dirty="0" smtClean="0"/>
              <a:t> ( </a:t>
            </a:r>
            <a:r>
              <a:rPr lang="es-ES" b="1" dirty="0" err="1" smtClean="0"/>
              <a:t>ondo</a:t>
            </a:r>
            <a:r>
              <a:rPr lang="es-ES" b="1" dirty="0" smtClean="0"/>
              <a:t> </a:t>
            </a:r>
            <a:r>
              <a:rPr lang="es-ES" b="1" dirty="0" err="1" smtClean="0"/>
              <a:t>edo</a:t>
            </a:r>
            <a:r>
              <a:rPr lang="es-ES" b="1" dirty="0" smtClean="0"/>
              <a:t> </a:t>
            </a:r>
            <a:r>
              <a:rPr lang="es-ES" b="1" dirty="0" err="1" smtClean="0"/>
              <a:t>gaizki</a:t>
            </a:r>
            <a:r>
              <a:rPr lang="es-ES" b="1" dirty="0" smtClean="0"/>
              <a:t> </a:t>
            </a:r>
            <a:r>
              <a:rPr lang="es-ES" b="1" dirty="0" err="1" smtClean="0"/>
              <a:t>joan</a:t>
            </a:r>
            <a:r>
              <a:rPr lang="es-ES" b="1" dirty="0" smtClean="0"/>
              <a:t> den)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Nola</a:t>
            </a:r>
            <a:r>
              <a:rPr lang="es-ES" dirty="0" smtClean="0"/>
              <a:t> </a:t>
            </a:r>
            <a:r>
              <a:rPr lang="es-ES" dirty="0" err="1" smtClean="0"/>
              <a:t>jakin</a:t>
            </a:r>
            <a:r>
              <a:rPr lang="es-ES" dirty="0" smtClean="0"/>
              <a:t> </a:t>
            </a:r>
            <a:r>
              <a:rPr lang="es-ES" dirty="0" err="1" smtClean="0"/>
              <a:t>egiaztpen</a:t>
            </a:r>
            <a:r>
              <a:rPr lang="es-ES" dirty="0" smtClean="0"/>
              <a:t> baten  </a:t>
            </a:r>
            <a:r>
              <a:rPr lang="es-ES" dirty="0" err="1" smtClean="0"/>
              <a:t>emaitza</a:t>
            </a:r>
            <a:r>
              <a:rPr lang="es-ES" dirty="0" smtClean="0"/>
              <a:t> </a:t>
            </a:r>
            <a:r>
              <a:rPr lang="es-ES" dirty="0" err="1" smtClean="0"/>
              <a:t>exekuzio</a:t>
            </a:r>
            <a:r>
              <a:rPr lang="es-ES" dirty="0" smtClean="0"/>
              <a:t> </a:t>
            </a:r>
            <a:r>
              <a:rPr lang="es-ES" dirty="0" err="1" smtClean="0"/>
              <a:t>guztian</a:t>
            </a:r>
            <a:r>
              <a:rPr lang="es-ES" dirty="0" smtClean="0"/>
              <a:t> </a:t>
            </a:r>
            <a:r>
              <a:rPr lang="es-ES" dirty="0" err="1" smtClean="0"/>
              <a:t>zehar</a:t>
            </a:r>
            <a:r>
              <a:rPr lang="es-ES" dirty="0" smtClean="0"/>
              <a:t> </a:t>
            </a:r>
            <a:r>
              <a:rPr lang="es-ES" dirty="0" err="1" smtClean="0"/>
              <a:t>ordenagailu</a:t>
            </a:r>
            <a:r>
              <a:rPr lang="es-ES" dirty="0" smtClean="0"/>
              <a:t> </a:t>
            </a:r>
            <a:r>
              <a:rPr lang="es-ES" dirty="0" err="1" smtClean="0"/>
              <a:t>aurrean</a:t>
            </a:r>
            <a:r>
              <a:rPr lang="es-ES" dirty="0" smtClean="0"/>
              <a:t> </a:t>
            </a:r>
            <a:r>
              <a:rPr lang="es-ES" dirty="0" err="1" smtClean="0"/>
              <a:t>egon</a:t>
            </a:r>
            <a:r>
              <a:rPr lang="es-ES" dirty="0" smtClean="0"/>
              <a:t> </a:t>
            </a:r>
            <a:r>
              <a:rPr lang="es-ES" dirty="0" err="1" smtClean="0"/>
              <a:t>barik</a:t>
            </a:r>
            <a:r>
              <a:rPr lang="es-ES" dirty="0" smtClean="0"/>
              <a:t>?</a:t>
            </a:r>
          </a:p>
          <a:p>
            <a:pPr algn="ctr">
              <a:buNone/>
            </a:pPr>
            <a:r>
              <a:rPr lang="es-ES" b="1" dirty="0" smtClean="0">
                <a:solidFill>
                  <a:srgbClr val="FF0000"/>
                </a:solidFill>
              </a:rPr>
              <a:t>ERANTZUNA: AUTOMATIZAZIOA  eta FUNTZIO LAGUNGARRIAK.  (</a:t>
            </a:r>
            <a:r>
              <a:rPr lang="es-ES" b="1" dirty="0" err="1" smtClean="0">
                <a:solidFill>
                  <a:srgbClr val="FF0000"/>
                </a:solidFill>
              </a:rPr>
              <a:t>Adib</a:t>
            </a:r>
            <a:r>
              <a:rPr lang="es-ES" b="1" dirty="0" smtClean="0">
                <a:solidFill>
                  <a:srgbClr val="FF0000"/>
                </a:solidFill>
              </a:rPr>
              <a:t>.: </a:t>
            </a:r>
            <a:r>
              <a:rPr lang="es-ES" b="1" dirty="0" err="1" smtClean="0">
                <a:solidFill>
                  <a:srgbClr val="FF0000"/>
                </a:solidFill>
              </a:rPr>
              <a:t>Junit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framework</a:t>
            </a:r>
            <a:r>
              <a:rPr lang="es-ES" b="1" dirty="0" smtClean="0">
                <a:solidFill>
                  <a:srgbClr val="FF0000"/>
                </a:solidFill>
              </a:rPr>
              <a:t>-a) 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Aukerako</a:t>
            </a:r>
            <a:r>
              <a:rPr lang="es-ES" dirty="0" smtClean="0"/>
              <a:t> </a:t>
            </a:r>
            <a:r>
              <a:rPr lang="es-ES" dirty="0" err="1" smtClean="0"/>
              <a:t>Ariketa</a:t>
            </a:r>
            <a:r>
              <a:rPr lang="es-ES" dirty="0" smtClean="0"/>
              <a:t>: </a:t>
            </a:r>
            <a:r>
              <a:rPr lang="es-ES" dirty="0" err="1" smtClean="0"/>
              <a:t>Ezaugarrio</a:t>
            </a:r>
            <a:r>
              <a:rPr lang="es-ES" dirty="0" smtClean="0"/>
              <a:t> </a:t>
            </a:r>
            <a:r>
              <a:rPr lang="es-ES" dirty="0" err="1" smtClean="0"/>
              <a:t>berriak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Zerbitzarian</a:t>
            </a:r>
            <a:r>
              <a:rPr lang="es-ES" dirty="0" smtClean="0"/>
              <a:t> </a:t>
            </a:r>
            <a:r>
              <a:rPr lang="es-ES" dirty="0" err="1" smtClean="0"/>
              <a:t>eremuen</a:t>
            </a:r>
            <a:r>
              <a:rPr lang="es-ES" dirty="0" smtClean="0"/>
              <a:t> </a:t>
            </a:r>
            <a:r>
              <a:rPr lang="es-ES" dirty="0" err="1" smtClean="0"/>
              <a:t>balidapena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eta </a:t>
            </a:r>
            <a:r>
              <a:rPr lang="es-ES" dirty="0" err="1" smtClean="0"/>
              <a:t>funtzionalitate</a:t>
            </a:r>
            <a:r>
              <a:rPr lang="es-ES" dirty="0" smtClean="0"/>
              <a:t> </a:t>
            </a:r>
            <a:r>
              <a:rPr lang="es-ES" dirty="0" err="1" smtClean="0"/>
              <a:t>berria</a:t>
            </a:r>
            <a:r>
              <a:rPr lang="es-ES" dirty="0" smtClean="0"/>
              <a:t> </a:t>
            </a:r>
            <a:r>
              <a:rPr lang="es-ES" dirty="0" err="1" smtClean="0"/>
              <a:t>egiaztatu</a:t>
            </a:r>
            <a:endParaRPr lang="es-ES" dirty="0" smtClean="0"/>
          </a:p>
          <a:p>
            <a:r>
              <a:rPr lang="es-ES" dirty="0" err="1" smtClean="0"/>
              <a:t>Nola</a:t>
            </a:r>
            <a:r>
              <a:rPr lang="es-ES" dirty="0" smtClean="0"/>
              <a:t>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zenuk</a:t>
            </a:r>
            <a:r>
              <a:rPr lang="es-ES" dirty="0" err="1"/>
              <a:t>e</a:t>
            </a:r>
            <a:r>
              <a:rPr lang="es-ES" dirty="0" smtClean="0"/>
              <a:t> </a:t>
            </a:r>
            <a:r>
              <a:rPr lang="es-ES" dirty="0" err="1" smtClean="0"/>
              <a:t>bezeroan</a:t>
            </a:r>
            <a:r>
              <a:rPr lang="es-ES" dirty="0" smtClean="0"/>
              <a:t> </a:t>
            </a:r>
            <a:r>
              <a:rPr lang="es-ES" dirty="0" err="1" smtClean="0"/>
              <a:t>formularioko</a:t>
            </a:r>
            <a:r>
              <a:rPr lang="es-ES" dirty="0" smtClean="0"/>
              <a:t> </a:t>
            </a:r>
            <a:r>
              <a:rPr lang="es-ES" dirty="0" err="1" smtClean="0"/>
              <a:t>eremu</a:t>
            </a:r>
            <a:r>
              <a:rPr lang="es-ES" dirty="0" smtClean="0"/>
              <a:t> </a:t>
            </a:r>
            <a:r>
              <a:rPr lang="es-ES" dirty="0" err="1" smtClean="0"/>
              <a:t>balidapena</a:t>
            </a:r>
            <a:r>
              <a:rPr lang="es-ES" dirty="0" smtClean="0"/>
              <a:t> </a:t>
            </a:r>
            <a:r>
              <a:rPr lang="es-ES" dirty="0" err="1" smtClean="0"/>
              <a:t>burutzeko</a:t>
            </a:r>
            <a:r>
              <a:rPr lang="es-ES" dirty="0" smtClean="0"/>
              <a:t>?</a:t>
            </a:r>
          </a:p>
          <a:p>
            <a:r>
              <a:rPr lang="es-ES" dirty="0" smtClean="0"/>
              <a:t>Eta </a:t>
            </a:r>
            <a:r>
              <a:rPr lang="es-ES" dirty="0" err="1" smtClean="0"/>
              <a:t>saiakera</a:t>
            </a:r>
            <a:r>
              <a:rPr lang="es-ES" dirty="0" smtClean="0"/>
              <a:t> </a:t>
            </a:r>
            <a:r>
              <a:rPr lang="es-ES" dirty="0" err="1" smtClean="0"/>
              <a:t>kopurua</a:t>
            </a:r>
            <a:r>
              <a:rPr lang="es-ES" dirty="0" smtClean="0"/>
              <a:t> </a:t>
            </a:r>
            <a:r>
              <a:rPr lang="es-ES" dirty="0" err="1" smtClean="0"/>
              <a:t>zenbatzeko</a:t>
            </a:r>
            <a:r>
              <a:rPr lang="es-ES" dirty="0" smtClean="0"/>
              <a:t> </a:t>
            </a:r>
            <a:r>
              <a:rPr lang="es-ES" dirty="0" err="1" smtClean="0"/>
              <a:t>funztionalitatea</a:t>
            </a:r>
            <a:r>
              <a:rPr lang="es-ES" dirty="0" smtClean="0"/>
              <a:t> </a:t>
            </a:r>
            <a:r>
              <a:rPr lang="es-ES" dirty="0" err="1" smtClean="0"/>
              <a:t>burutzeko</a:t>
            </a:r>
            <a:r>
              <a:rPr lang="es-ES" dirty="0" smtClean="0"/>
              <a:t>?</a:t>
            </a:r>
          </a:p>
          <a:p>
            <a:r>
              <a:rPr lang="es-ES" dirty="0" smtClean="0"/>
              <a:t>Eta </a:t>
            </a:r>
            <a:r>
              <a:rPr lang="es-ES" dirty="0" err="1" smtClean="0"/>
              <a:t>internazionalizazioa</a:t>
            </a:r>
            <a:r>
              <a:rPr lang="es-ES" dirty="0" smtClean="0"/>
              <a:t>?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automatiko</a:t>
            </a:r>
            <a:r>
              <a:rPr lang="es-ES" dirty="0" smtClean="0"/>
              <a:t> eta </a:t>
            </a:r>
            <a:r>
              <a:rPr lang="es-ES" dirty="0" err="1" smtClean="0"/>
              <a:t>jarraia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88832" cy="461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</a:t>
            </a:r>
            <a:r>
              <a:rPr lang="es-ES" dirty="0" err="1" smtClean="0"/>
              <a:t>giaztapenaren</a:t>
            </a:r>
            <a:r>
              <a:rPr lang="es-ES" dirty="0" smtClean="0"/>
              <a:t> </a:t>
            </a:r>
            <a:r>
              <a:rPr lang="es-ES" dirty="0" err="1" smtClean="0"/>
              <a:t>hedapen</a:t>
            </a:r>
            <a:r>
              <a:rPr lang="es-ES" dirty="0" smtClean="0"/>
              <a:t> </a:t>
            </a:r>
            <a:r>
              <a:rPr lang="es-ES" dirty="0" err="1" smtClean="0"/>
              <a:t>azterketa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dirty="0" err="1" smtClean="0"/>
              <a:t>Idatzitako</a:t>
            </a:r>
            <a:r>
              <a:rPr lang="es-ES" dirty="0" smtClean="0"/>
              <a:t> </a:t>
            </a: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unitateekin</a:t>
            </a:r>
            <a:r>
              <a:rPr lang="es-ES" dirty="0" smtClean="0"/>
              <a:t> </a:t>
            </a:r>
            <a:r>
              <a:rPr lang="es-ES" dirty="0" err="1" smtClean="0"/>
              <a:t>kode</a:t>
            </a:r>
            <a:r>
              <a:rPr lang="es-ES" dirty="0" smtClean="0"/>
              <a:t> </a:t>
            </a:r>
            <a:r>
              <a:rPr lang="es-ES" dirty="0" err="1" smtClean="0"/>
              <a:t>iturriaren</a:t>
            </a:r>
            <a:r>
              <a:rPr lang="es-ES" dirty="0" smtClean="0"/>
              <a:t> </a:t>
            </a:r>
            <a:r>
              <a:rPr lang="es-ES" dirty="0" err="1" smtClean="0"/>
              <a:t>ze</a:t>
            </a:r>
            <a:r>
              <a:rPr lang="es-ES" dirty="0" smtClean="0"/>
              <a:t> </a:t>
            </a:r>
            <a:r>
              <a:rPr lang="es-ES" dirty="0" err="1" smtClean="0"/>
              <a:t>portzentai</a:t>
            </a:r>
            <a:r>
              <a:rPr lang="es-ES" dirty="0" smtClean="0"/>
              <a:t>  </a:t>
            </a:r>
            <a:r>
              <a:rPr lang="es-ES" dirty="0" err="1" smtClean="0"/>
              <a:t>exekutatu</a:t>
            </a:r>
            <a:r>
              <a:rPr lang="es-ES" dirty="0" smtClean="0"/>
              <a:t> da?</a:t>
            </a:r>
          </a:p>
          <a:p>
            <a:pPr lvl="1"/>
            <a:r>
              <a:rPr lang="es-ES" dirty="0" err="1" smtClean="0"/>
              <a:t>eCobertura</a:t>
            </a:r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4" y="3212976"/>
            <a:ext cx="9004957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Web </a:t>
            </a:r>
            <a:r>
              <a:rPr lang="es-ES" dirty="0" err="1" smtClean="0"/>
              <a:t>aplikazioak</a:t>
            </a:r>
            <a:r>
              <a:rPr lang="es-ES" dirty="0" smtClean="0"/>
              <a:t> </a:t>
            </a:r>
            <a:r>
              <a:rPr lang="es-ES" dirty="0" err="1" smtClean="0"/>
              <a:t>egiaztatzeko</a:t>
            </a:r>
            <a:r>
              <a:rPr lang="es-ES" dirty="0" smtClean="0"/>
              <a:t> </a:t>
            </a:r>
            <a:r>
              <a:rPr lang="es-ES" dirty="0" err="1" smtClean="0"/>
              <a:t>elementuak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Balidapen</a:t>
            </a:r>
            <a:r>
              <a:rPr lang="es-ES" dirty="0" smtClean="0"/>
              <a:t> </a:t>
            </a:r>
            <a:r>
              <a:rPr lang="es-ES" dirty="0" err="1" smtClean="0"/>
              <a:t>funtzionala</a:t>
            </a:r>
            <a:r>
              <a:rPr lang="es-ES" dirty="0" smtClean="0"/>
              <a:t> : </a:t>
            </a:r>
          </a:p>
          <a:p>
            <a:pPr lvl="1"/>
            <a:r>
              <a:rPr lang="es-ES" dirty="0" err="1"/>
              <a:t>J</a:t>
            </a:r>
            <a:r>
              <a:rPr lang="es-ES" dirty="0" err="1" smtClean="0"/>
              <a:t>Unit</a:t>
            </a:r>
            <a:endParaRPr lang="es-ES" dirty="0"/>
          </a:p>
          <a:p>
            <a:pPr lvl="1"/>
            <a:r>
              <a:rPr lang="es-ES" dirty="0" err="1" smtClean="0"/>
              <a:t>JWebUnit</a:t>
            </a:r>
            <a:r>
              <a:rPr lang="es-ES" dirty="0" smtClean="0"/>
              <a:t>, </a:t>
            </a:r>
            <a:r>
              <a:rPr lang="es-ES" dirty="0" err="1" smtClean="0"/>
              <a:t>htmlUnit,selenium</a:t>
            </a:r>
            <a:r>
              <a:rPr lang="es-ES" dirty="0" smtClean="0"/>
              <a:t>,…</a:t>
            </a:r>
          </a:p>
          <a:p>
            <a:r>
              <a:rPr lang="es-ES" dirty="0" err="1" smtClean="0"/>
              <a:t>Karga</a:t>
            </a:r>
            <a:r>
              <a:rPr lang="es-ES" dirty="0" smtClean="0"/>
              <a:t> </a:t>
            </a:r>
            <a:r>
              <a:rPr lang="es-ES" dirty="0" err="1" smtClean="0"/>
              <a:t>balidapena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/>
              <a:t>J</a:t>
            </a:r>
            <a:r>
              <a:rPr lang="es-ES" dirty="0" err="1" smtClean="0"/>
              <a:t>Meter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Zer</a:t>
            </a:r>
            <a:r>
              <a:rPr lang="es-ES" dirty="0" smtClean="0"/>
              <a:t>  </a:t>
            </a:r>
            <a:r>
              <a:rPr lang="es-ES" dirty="0" err="1" smtClean="0"/>
              <a:t>egingo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FF0000"/>
                </a:solidFill>
              </a:rPr>
              <a:t>Garapen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ingurenea</a:t>
            </a:r>
            <a:endParaRPr lang="es-E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Egiaztapen</a:t>
            </a:r>
            <a:r>
              <a:rPr lang="es-ES" dirty="0" smtClean="0"/>
              <a:t> </a:t>
            </a:r>
            <a:r>
              <a:rPr lang="es-ES" dirty="0" err="1" smtClean="0"/>
              <a:t>unitateak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err="1" smtClean="0"/>
              <a:t>Jokoa</a:t>
            </a:r>
            <a:endParaRPr lang="es-E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s-ES" dirty="0" smtClean="0"/>
              <a:t>Web </a:t>
            </a:r>
            <a:r>
              <a:rPr lang="es-ES" dirty="0" err="1" smtClean="0"/>
              <a:t>logina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ingurunea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Eclipse Juno</a:t>
            </a:r>
          </a:p>
          <a:p>
            <a:pPr lvl="1"/>
            <a:r>
              <a:rPr lang="es-ES" dirty="0" smtClean="0"/>
              <a:t>eclipse-jee-juno-SR2-win32-x86_64</a:t>
            </a:r>
          </a:p>
          <a:p>
            <a:r>
              <a:rPr lang="es-ES" dirty="0" smtClean="0"/>
              <a:t>JUnit4</a:t>
            </a:r>
          </a:p>
          <a:p>
            <a:r>
              <a:rPr lang="es-ES" dirty="0" err="1" smtClean="0"/>
              <a:t>eCobertura</a:t>
            </a:r>
            <a:endParaRPr lang="es-ES" dirty="0" smtClean="0"/>
          </a:p>
          <a:p>
            <a:pPr lvl="1"/>
            <a:r>
              <a:rPr lang="es-ES" dirty="0" smtClean="0">
                <a:hlinkClick r:id="rId2"/>
              </a:rPr>
              <a:t>http://ecobertura.johoop.de/</a:t>
            </a:r>
            <a:endParaRPr lang="es-ES" dirty="0" smtClean="0"/>
          </a:p>
          <a:p>
            <a:pPr lvl="1"/>
            <a:r>
              <a:rPr lang="es-ES" b="1" dirty="0">
                <a:hlinkClick r:id="rId3"/>
              </a:rPr>
              <a:t>http://ecobertura.johoop.de/update</a:t>
            </a:r>
            <a:r>
              <a:rPr lang="es-ES" b="1" dirty="0" smtClean="0">
                <a:hlinkClick r:id="rId3"/>
              </a:rPr>
              <a:t>/</a:t>
            </a:r>
            <a:endParaRPr lang="es-ES" b="1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1122</Words>
  <Application>Microsoft Office PowerPoint</Application>
  <PresentationFormat>Presentación en pantalla (4:3)</PresentationFormat>
  <Paragraphs>233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Software Egiaztapena:  Test unitateak </vt:lpstr>
      <vt:lpstr>Aurkibidea</vt:lpstr>
      <vt:lpstr>Zer  egingo dugu?</vt:lpstr>
      <vt:lpstr>Egiaztapen automatiko eta jarraia</vt:lpstr>
      <vt:lpstr>Egiaztapen automatiko eta jarraia</vt:lpstr>
      <vt:lpstr>Egiaztapenaren hedapen azterketa</vt:lpstr>
      <vt:lpstr>Web aplikazioak egiaztatzeko elementuak</vt:lpstr>
      <vt:lpstr>Aurkibidea</vt:lpstr>
      <vt:lpstr>Garapen ingurunea</vt:lpstr>
      <vt:lpstr>Garapen ingurunea</vt:lpstr>
      <vt:lpstr>Proiektuaren konfigurazioa aztertu</vt:lpstr>
      <vt:lpstr>Space Invaders Egiaztapena exekutatu</vt:lpstr>
      <vt:lpstr>Aurkibidea</vt:lpstr>
      <vt:lpstr>Egiaztapen unitateak garatzen</vt:lpstr>
      <vt:lpstr>Egiaztapen unitateak garatzen</vt:lpstr>
      <vt:lpstr>Egiaztapen Unitate Framework-ak</vt:lpstr>
      <vt:lpstr>JUnit4</vt:lpstr>
      <vt:lpstr>Aurkibidea</vt:lpstr>
      <vt:lpstr>Jokoaren Egiaztapen Unitateak</vt:lpstr>
      <vt:lpstr>Jokoaren Egiaztapen Unitateak</vt:lpstr>
      <vt:lpstr>Jokoaren Egiaztapen Unitateak</vt:lpstr>
      <vt:lpstr>Jokoaren Egiaztapen Unitateak</vt:lpstr>
      <vt:lpstr>Jokoaren Egiaztapen Unitateak</vt:lpstr>
      <vt:lpstr>Jokoaren Egiaztapen Unitateak</vt:lpstr>
      <vt:lpstr>Jokoaren Egiaztapen Unitateak</vt:lpstr>
      <vt:lpstr>Funtzionalitate berri bat/Aldaketa bat</vt:lpstr>
      <vt:lpstr>Aurkibidea</vt:lpstr>
      <vt:lpstr>Web logina</vt:lpstr>
      <vt:lpstr>Tresnak</vt:lpstr>
      <vt:lpstr>Ariketa: Web Login</vt:lpstr>
      <vt:lpstr>Ariketa: Web Login</vt:lpstr>
      <vt:lpstr>Ariketa: Web Login</vt:lpstr>
      <vt:lpstr>Ariketa: Web Login</vt:lpstr>
      <vt:lpstr>Ariketa: Web Login</vt:lpstr>
      <vt:lpstr>Ariketa: Web Login</vt:lpstr>
      <vt:lpstr>Ariketa: Web Login</vt:lpstr>
      <vt:lpstr>Ariketa: Web Login</vt:lpstr>
      <vt:lpstr>Ariketa: Web Login</vt:lpstr>
      <vt:lpstr>Ariketa: Web Login</vt:lpstr>
      <vt:lpstr>Aukerako Ariketa: Ezaugarrio berriak sortu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Egiaztapena:  Test unitateak</dc:title>
  <dc:creator>jaagirre</dc:creator>
  <cp:lastModifiedBy>jaagirre</cp:lastModifiedBy>
  <cp:revision>98</cp:revision>
  <dcterms:created xsi:type="dcterms:W3CDTF">2013-04-08T08:07:25Z</dcterms:created>
  <dcterms:modified xsi:type="dcterms:W3CDTF">2013-04-11T11:38:45Z</dcterms:modified>
</cp:coreProperties>
</file>