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9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6851-37FE-8D48-891B-CADC650007D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A663-C6FD-7248-A1E4-2C5E471F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r>
              <a:rPr lang="en-US" dirty="0" smtClean="0"/>
              <a:t> JavaScript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7/10/2015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script </a:t>
            </a:r>
            <a:r>
              <a:rPr lang="en-US" dirty="0" err="1" smtClean="0"/>
              <a:t>donde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introducir</a:t>
            </a:r>
            <a:r>
              <a:rPr lang="en-US" dirty="0" err="1" smtClean="0"/>
              <a:t>á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mes</a:t>
            </a:r>
            <a:r>
              <a:rPr lang="en-US" dirty="0" smtClean="0"/>
              <a:t> y le </a:t>
            </a:r>
            <a:r>
              <a:rPr lang="en-US" dirty="0" err="1" smtClean="0"/>
              <a:t>devolverá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mes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Nota</a:t>
            </a:r>
            <a:r>
              <a:rPr lang="en-US" dirty="0" smtClean="0"/>
              <a:t>: </a:t>
            </a:r>
            <a:r>
              <a:rPr lang="en-US" dirty="0" err="1" smtClean="0"/>
              <a:t>Utilizar</a:t>
            </a:r>
            <a:r>
              <a:rPr lang="en-US" dirty="0" smtClean="0"/>
              <a:t> arrays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[2,3,55,64]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[0] = 2 // </a:t>
            </a:r>
            <a:r>
              <a:rPr lang="en-US" dirty="0" err="1" smtClean="0"/>
              <a:t>myarray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] = 64</a:t>
            </a:r>
          </a:p>
        </p:txBody>
      </p:sp>
      <p:pic>
        <p:nvPicPr>
          <p:cNvPr id="4" name="Picture 3" descr="Screen Shot 2015-10-06 at 17.0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74211"/>
            <a:ext cx="3867697" cy="1584358"/>
          </a:xfrm>
          <a:prstGeom prst="rect">
            <a:avLst/>
          </a:prstGeom>
        </p:spPr>
      </p:pic>
      <p:pic>
        <p:nvPicPr>
          <p:cNvPr id="5" name="Picture 4" descr="Screen Shot 2015-10-06 at 17.0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80" y="5217440"/>
            <a:ext cx="3947820" cy="1441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5669" y="2683197"/>
            <a:ext cx="232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Este campo ha de </a:t>
            </a:r>
            <a:r>
              <a:rPr lang="en-US" dirty="0" err="1" smtClean="0">
                <a:solidFill>
                  <a:srgbClr val="FF0000"/>
                </a:solidFill>
              </a:rPr>
              <a:t>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err="1" smtClean="0">
                <a:solidFill>
                  <a:srgbClr val="FF0000"/>
                </a:solidFill>
              </a:rPr>
              <a:t>érico</a:t>
            </a:r>
            <a:r>
              <a:rPr lang="en-US" dirty="0" smtClean="0">
                <a:solidFill>
                  <a:srgbClr val="FF0000"/>
                </a:solidFill>
              </a:rPr>
              <a:t> OBLIGATORIAMENTE. </a:t>
            </a:r>
            <a:r>
              <a:rPr lang="en-US" dirty="0" err="1" smtClean="0">
                <a:solidFill>
                  <a:srgbClr val="FF0000"/>
                </a:solidFill>
              </a:rPr>
              <a:t>Pista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parseInt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67867" y="3883526"/>
            <a:ext cx="1811866" cy="519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Haz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modificaci</a:t>
            </a:r>
            <a:r>
              <a:rPr lang="en-US" dirty="0" err="1" smtClean="0"/>
              <a:t>ón</a:t>
            </a:r>
            <a:r>
              <a:rPr lang="en-US" dirty="0" smtClean="0"/>
              <a:t> del </a:t>
            </a:r>
            <a:r>
              <a:rPr lang="en-US" dirty="0" err="1" smtClean="0"/>
              <a:t>ejercicio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comprobar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mes</a:t>
            </a:r>
            <a:r>
              <a:rPr lang="en-US" dirty="0" smtClean="0"/>
              <a:t> introduce dos </a:t>
            </a:r>
            <a:r>
              <a:rPr lang="en-US" dirty="0" err="1" smtClean="0"/>
              <a:t>dígitos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mete </a:t>
            </a:r>
            <a:r>
              <a:rPr lang="en-US" dirty="0" err="1" smtClean="0"/>
              <a:t>menos</a:t>
            </a:r>
            <a:r>
              <a:rPr lang="en-US" dirty="0" smtClean="0"/>
              <a:t> de dos </a:t>
            </a:r>
            <a:r>
              <a:rPr lang="en-US" dirty="0" err="1" smtClean="0"/>
              <a:t>dígitos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  <a:r>
              <a:rPr lang="en-US" dirty="0" err="1" smtClean="0"/>
              <a:t>diciendo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funciona</a:t>
            </a:r>
            <a:r>
              <a:rPr lang="en-US" dirty="0" smtClean="0"/>
              <a:t> con </a:t>
            </a:r>
            <a:r>
              <a:rPr lang="en-US" dirty="0" err="1" smtClean="0"/>
              <a:t>menos</a:t>
            </a:r>
            <a:r>
              <a:rPr lang="en-US" dirty="0" smtClean="0"/>
              <a:t> de dos </a:t>
            </a:r>
            <a:r>
              <a:rPr lang="en-US" dirty="0" err="1" smtClean="0"/>
              <a:t>digitos</a:t>
            </a:r>
            <a:endParaRPr lang="en-US" dirty="0" smtClean="0"/>
          </a:p>
          <a:p>
            <a:r>
              <a:rPr lang="en-US" dirty="0" err="1" smtClean="0"/>
              <a:t>Notas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recogemos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promt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string. </a:t>
            </a:r>
          </a:p>
          <a:p>
            <a:pPr lvl="1"/>
            <a:r>
              <a:rPr lang="en-US" dirty="0" smtClean="0"/>
              <a:t>Hay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 un string. P </a:t>
            </a:r>
            <a:r>
              <a:rPr lang="en-US" dirty="0" err="1" smtClean="0"/>
              <a:t>ej</a:t>
            </a:r>
            <a:r>
              <a:rPr lang="en-US" dirty="0" smtClean="0"/>
              <a:t>: Si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b="1" dirty="0" err="1" smtClean="0"/>
              <a:t>cadena.length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 la </a:t>
            </a:r>
            <a:r>
              <a:rPr lang="en-US" dirty="0" err="1" smtClean="0"/>
              <a:t>cadena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1.1</a:t>
            </a:r>
            <a:endParaRPr lang="en-US" dirty="0"/>
          </a:p>
        </p:txBody>
      </p:sp>
      <p:pic>
        <p:nvPicPr>
          <p:cNvPr id="4" name="Picture 3" descr="Screen Shot 2015-10-06 at 17.3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1797306"/>
            <a:ext cx="3479799" cy="1383634"/>
          </a:xfrm>
          <a:prstGeom prst="rect">
            <a:avLst/>
          </a:prstGeom>
        </p:spPr>
      </p:pic>
      <p:pic>
        <p:nvPicPr>
          <p:cNvPr id="5" name="Picture 4" descr="Screen Shot 2015-10-06 at 17.31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66" y="1797306"/>
            <a:ext cx="3865034" cy="1369227"/>
          </a:xfrm>
          <a:prstGeom prst="rect">
            <a:avLst/>
          </a:prstGeom>
        </p:spPr>
      </p:pic>
      <p:pic>
        <p:nvPicPr>
          <p:cNvPr id="6" name="Picture 5" descr="Screen Shot 2015-10-06 at 17.33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5" y="4127500"/>
            <a:ext cx="3500718" cy="1397000"/>
          </a:xfrm>
          <a:prstGeom prst="rect">
            <a:avLst/>
          </a:prstGeom>
        </p:spPr>
      </p:pic>
      <p:pic>
        <p:nvPicPr>
          <p:cNvPr id="7" name="Picture 6" descr="Screen Shot 2015-10-06 at 17.31.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66" y="4127500"/>
            <a:ext cx="3661834" cy="132119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90183" y="2455333"/>
            <a:ext cx="808566" cy="270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90183" y="4690533"/>
            <a:ext cx="1134783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Haz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modificaci</a:t>
            </a:r>
            <a:r>
              <a:rPr lang="en-US" dirty="0" err="1" smtClean="0"/>
              <a:t>ón</a:t>
            </a:r>
            <a:r>
              <a:rPr lang="en-US" dirty="0" smtClean="0"/>
              <a:t> del </a:t>
            </a:r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compruebe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meto</a:t>
            </a:r>
            <a:r>
              <a:rPr lang="en-US" dirty="0" smtClean="0"/>
              <a:t> 2 </a:t>
            </a:r>
            <a:r>
              <a:rPr lang="en-US" dirty="0" err="1" smtClean="0"/>
              <a:t>dígitos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meto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0 o </a:t>
            </a:r>
            <a:r>
              <a:rPr lang="en-US" dirty="0" err="1" smtClean="0"/>
              <a:t>mes</a:t>
            </a:r>
            <a:r>
              <a:rPr lang="en-US" dirty="0" smtClean="0"/>
              <a:t> 13. </a:t>
            </a:r>
            <a:r>
              <a:rPr lang="en-US" i="1" dirty="0" smtClean="0"/>
              <a:t>En el </a:t>
            </a:r>
            <a:r>
              <a:rPr lang="en-US" i="1" dirty="0" err="1" smtClean="0"/>
              <a:t>planeta</a:t>
            </a:r>
            <a:r>
              <a:rPr lang="en-US" i="1" dirty="0" smtClean="0"/>
              <a:t> Tierra </a:t>
            </a:r>
            <a:r>
              <a:rPr lang="en-US" i="1" dirty="0" err="1" smtClean="0"/>
              <a:t>sólo</a:t>
            </a:r>
            <a:r>
              <a:rPr lang="en-US" i="1" dirty="0" smtClean="0"/>
              <a:t> </a:t>
            </a:r>
            <a:r>
              <a:rPr lang="en-US" i="1" dirty="0" err="1" smtClean="0"/>
              <a:t>tenemos</a:t>
            </a:r>
            <a:r>
              <a:rPr lang="en-US" i="1" dirty="0" smtClean="0"/>
              <a:t> 12 </a:t>
            </a:r>
            <a:r>
              <a:rPr lang="en-US" i="1" dirty="0" err="1" smtClean="0"/>
              <a:t>meses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Nota: Los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booleanos</a:t>
            </a:r>
            <a:r>
              <a:rPr lang="en-US" dirty="0" smtClean="0"/>
              <a:t> en JavaScript son:</a:t>
            </a:r>
          </a:p>
          <a:p>
            <a:pPr lvl="1"/>
            <a:r>
              <a:rPr lang="en-US" dirty="0" smtClean="0"/>
              <a:t>AND -&gt; if ((a ==b ) </a:t>
            </a:r>
            <a:r>
              <a:rPr lang="en-US" b="1" dirty="0" smtClean="0">
                <a:solidFill>
                  <a:srgbClr val="FF0000"/>
                </a:solidFill>
              </a:rPr>
              <a:t>&amp;&amp;</a:t>
            </a:r>
            <a:r>
              <a:rPr lang="en-US" dirty="0" smtClean="0"/>
              <a:t> (b==c)) {</a:t>
            </a:r>
            <a:r>
              <a:rPr lang="is-IS" dirty="0" smtClean="0"/>
              <a:t>…}</a:t>
            </a:r>
          </a:p>
          <a:p>
            <a:pPr lvl="1"/>
            <a:r>
              <a:rPr lang="is-IS" dirty="0" smtClean="0"/>
              <a:t>OR -&gt; if ((a==b) </a:t>
            </a:r>
            <a:r>
              <a:rPr lang="is-IS" b="1" dirty="0" smtClean="0">
                <a:solidFill>
                  <a:srgbClr val="FF0000"/>
                </a:solidFill>
              </a:rPr>
              <a:t>|| </a:t>
            </a:r>
            <a:r>
              <a:rPr lang="is-IS" dirty="0" smtClean="0"/>
              <a:t>(b==c)) {..}</a:t>
            </a:r>
          </a:p>
          <a:p>
            <a:pPr lvl="1"/>
            <a:r>
              <a:rPr lang="is-IS" dirty="0" smtClean="0"/>
              <a:t>NOT EQUAL -&gt; if (a</a:t>
            </a:r>
            <a:r>
              <a:rPr lang="is-IS" b="1" dirty="0" smtClean="0">
                <a:solidFill>
                  <a:srgbClr val="FF0000"/>
                </a:solidFill>
              </a:rPr>
              <a:t>!=</a:t>
            </a:r>
            <a:r>
              <a:rPr lang="is-IS" dirty="0" smtClean="0"/>
              <a:t>b) {..}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5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1.2</a:t>
            </a:r>
            <a:endParaRPr lang="en-US" dirty="0"/>
          </a:p>
        </p:txBody>
      </p:sp>
      <p:pic>
        <p:nvPicPr>
          <p:cNvPr id="4" name="Picture 3" descr="Screen Shot 2015-10-06 at 17.4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1782234"/>
            <a:ext cx="3796304" cy="1468966"/>
          </a:xfrm>
          <a:prstGeom prst="rect">
            <a:avLst/>
          </a:prstGeom>
        </p:spPr>
      </p:pic>
      <p:pic>
        <p:nvPicPr>
          <p:cNvPr id="5" name="Picture 4" descr="Screen Shot 2015-10-06 at 17.44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4563533"/>
            <a:ext cx="4583832" cy="1651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400000">
            <a:off x="2929466" y="3403601"/>
            <a:ext cx="1862667" cy="7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del </a:t>
            </a:r>
            <a:r>
              <a:rPr lang="en-US" dirty="0" err="1" smtClean="0"/>
              <a:t>siguiente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= [true, 5, false, “hola”,”adios”,2];</a:t>
            </a:r>
          </a:p>
          <a:p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alert():</a:t>
            </a:r>
          </a:p>
          <a:p>
            <a:pPr lvl="1"/>
            <a:r>
              <a:rPr lang="en-US" dirty="0" err="1" smtClean="0"/>
              <a:t>Cual</a:t>
            </a:r>
            <a:r>
              <a:rPr lang="en-US" dirty="0" smtClean="0"/>
              <a:t> de los dos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</a:t>
            </a:r>
          </a:p>
          <a:p>
            <a:pPr lvl="1"/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(AND y OR) y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b="1" dirty="0" err="1" smtClean="0"/>
              <a:t>s</a:t>
            </a:r>
            <a:r>
              <a:rPr lang="en-US" b="1" dirty="0" err="1" smtClean="0"/>
              <a:t>ó</a:t>
            </a:r>
            <a:r>
              <a:rPr lang="en-US" b="1" dirty="0" err="1" smtClean="0"/>
              <a:t>lo</a:t>
            </a:r>
            <a:r>
              <a:rPr lang="en-US" b="1" dirty="0" smtClean="0"/>
              <a:t> los </a:t>
            </a:r>
            <a:r>
              <a:rPr lang="en-US" b="1" dirty="0" err="1" smtClean="0"/>
              <a:t>valores</a:t>
            </a:r>
            <a:r>
              <a:rPr lang="en-US" b="1" dirty="0" smtClean="0"/>
              <a:t> </a:t>
            </a:r>
            <a:r>
              <a:rPr lang="en-US" b="1" dirty="0" err="1" smtClean="0"/>
              <a:t>booleanos</a:t>
            </a:r>
            <a:r>
              <a:rPr lang="en-US" b="1" dirty="0" smtClean="0"/>
              <a:t> del array</a:t>
            </a:r>
            <a:r>
              <a:rPr lang="en-US" dirty="0" smtClean="0"/>
              <a:t>, </a:t>
            </a:r>
            <a:r>
              <a:rPr lang="en-US" dirty="0" err="1" smtClean="0"/>
              <a:t>devolver</a:t>
            </a:r>
            <a:r>
              <a:rPr lang="en-US" dirty="0" smtClean="0"/>
              <a:t> un </a:t>
            </a:r>
            <a:r>
              <a:rPr lang="en-US" dirty="0" err="1" smtClean="0"/>
              <a:t>resultado</a:t>
            </a:r>
            <a:r>
              <a:rPr lang="en-US" dirty="0" smtClean="0"/>
              <a:t> TRUE y </a:t>
            </a:r>
            <a:r>
              <a:rPr lang="en-US" dirty="0" err="1" smtClean="0"/>
              <a:t>uno</a:t>
            </a:r>
            <a:r>
              <a:rPr lang="en-US" dirty="0" smtClean="0"/>
              <a:t> FALSE</a:t>
            </a:r>
          </a:p>
          <a:p>
            <a:pPr lvl="1"/>
            <a:r>
              <a:rPr lang="en-US" dirty="0" err="1" smtClean="0"/>
              <a:t>Devolver</a:t>
            </a:r>
            <a:r>
              <a:rPr lang="en-US" dirty="0" smtClean="0"/>
              <a:t> los </a:t>
            </a:r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matem</a:t>
            </a:r>
            <a:r>
              <a:rPr lang="en-US" dirty="0" err="1" smtClean="0"/>
              <a:t>áticas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con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6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 descr="Screen Shot 2015-10-06 at 18.02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417638"/>
            <a:ext cx="3197578" cy="1149605"/>
          </a:xfrm>
          <a:prstGeom prst="rect">
            <a:avLst/>
          </a:prstGeom>
        </p:spPr>
      </p:pic>
      <p:pic>
        <p:nvPicPr>
          <p:cNvPr id="5" name="Picture 4" descr="Screen Shot 2015-10-06 at 18.02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34" y="1417638"/>
            <a:ext cx="3531357" cy="1281289"/>
          </a:xfrm>
          <a:prstGeom prst="rect">
            <a:avLst/>
          </a:prstGeom>
        </p:spPr>
      </p:pic>
      <p:pic>
        <p:nvPicPr>
          <p:cNvPr id="6" name="Picture 5" descr="Screen Shot 2015-10-06 at 18.02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2976021"/>
            <a:ext cx="3197578" cy="1182961"/>
          </a:xfrm>
          <a:prstGeom prst="rect">
            <a:avLst/>
          </a:prstGeom>
        </p:spPr>
      </p:pic>
      <p:pic>
        <p:nvPicPr>
          <p:cNvPr id="8" name="Picture 7" descr="Screen Shot 2015-10-06 at 18.02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4508500"/>
            <a:ext cx="3055056" cy="1156703"/>
          </a:xfrm>
          <a:prstGeom prst="rect">
            <a:avLst/>
          </a:prstGeom>
        </p:spPr>
      </p:pic>
      <p:pic>
        <p:nvPicPr>
          <p:cNvPr id="9" name="Picture 8" descr="Screen Shot 2015-10-06 at 18.02.5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97" y="2905915"/>
            <a:ext cx="3438294" cy="1253067"/>
          </a:xfrm>
          <a:prstGeom prst="rect">
            <a:avLst/>
          </a:prstGeom>
        </p:spPr>
      </p:pic>
      <p:pic>
        <p:nvPicPr>
          <p:cNvPr id="10" name="Picture 9" descr="Screen Shot 2015-10-06 at 18.02.4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98" y="4285982"/>
            <a:ext cx="3438294" cy="1080791"/>
          </a:xfrm>
          <a:prstGeom prst="rect">
            <a:avLst/>
          </a:prstGeom>
        </p:spPr>
      </p:pic>
      <p:pic>
        <p:nvPicPr>
          <p:cNvPr id="11" name="Picture 10" descr="Screen Shot 2015-10-06 at 18.02.4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25" y="5504744"/>
            <a:ext cx="3335867" cy="11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9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335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Ejercicios JavaScript </vt:lpstr>
      <vt:lpstr>Ejercicio 1</vt:lpstr>
      <vt:lpstr>Ejercicio 1.1</vt:lpstr>
      <vt:lpstr>Ejercicio 1.1</vt:lpstr>
      <vt:lpstr>Ejercicio 1.2</vt:lpstr>
      <vt:lpstr>Ejercicio 1.2</vt:lpstr>
      <vt:lpstr>Ejercicio 2</vt:lpstr>
      <vt:lpstr>Ejercicio 2</vt:lpstr>
    </vt:vector>
  </TitlesOfParts>
  <Company>MGEP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JavaScript </dc:title>
  <dc:creator>dani reguera</dc:creator>
  <cp:lastModifiedBy>dani reguera</cp:lastModifiedBy>
  <cp:revision>10</cp:revision>
  <dcterms:created xsi:type="dcterms:W3CDTF">2015-10-06T14:57:20Z</dcterms:created>
  <dcterms:modified xsi:type="dcterms:W3CDTF">2015-10-06T16:05:10Z</dcterms:modified>
</cp:coreProperties>
</file>