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BE93-23B7-4814-BDF2-35A4BEE1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7729D-029E-4929-8C28-63C3833E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57BF0-7C7A-477E-B368-E13BA76B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90AF7-08CC-4790-B967-D5D429E8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0A4AE-5853-4270-9ADB-DB10E3D3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6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EC211-1355-4ECF-B826-DF53980D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DCCCF-A0AC-4349-AA0A-BFFF1E7B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4EB2-91A3-4DB4-8EC4-2BD4B45B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F37F8-F3C8-438F-9993-D50C02D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AD14C-C087-418A-973C-BEED585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2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EAD35B-BAF1-4A5D-B04A-6596161F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B9FB9-5679-4D65-937B-83F8C416A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C58FF-66CE-4DB7-AA89-B8A91C5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8617B-2DC3-4C7E-8B21-3DAC25C3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0F40F-2ECB-41FF-A040-98C9573B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6D54-415E-4115-B721-BE18566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C5910-D748-4BA4-8F61-4E701020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2E430-74DF-43DD-AC9C-D60408C0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B1A15-49AC-4E01-863F-BFA93E7A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97550-D6D2-4E86-996F-8914A38A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EEE34-2C3D-4AE0-BF6A-CF273994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823A8-9985-4DA6-BFED-06732BCA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51DA-92D5-478B-B7A1-882C620C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B5ACC-25F8-4CD4-86F7-4415DB05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3B75E-D608-4CAF-8650-108E4A96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0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C675-5322-4F96-B9A1-5E21A39F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2C3C9-F8E6-4C82-8A43-559F9474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256DB-D0CE-47F7-A573-5CAC22B4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3D239-A836-42F8-B418-1E9BFCF5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85911-46F8-41A4-B56E-5DA5703A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84679-2650-49DC-A161-34F4D2D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8E10-5F24-4294-96C1-EB750178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87D2B-1770-4B71-A0BE-1DEB63B7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EA27B-1FB2-44B9-B277-2C739C9B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A2F9E-09F4-4C6A-9396-A82AB12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E26719-62C3-4CDC-8F2B-DC88DF5E7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DCE9CB-C87A-47A4-BB7F-597FC81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2D62-89CB-42FE-A018-40CAF9C8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DC828-5B81-4D59-99BD-62BB27B8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596A-C590-45C5-AB05-7535E937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135ED-8737-4997-B0AC-E4CE5668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75BCB4-7632-4D96-8F36-697E72C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3764D5-9DF2-4CCD-8F76-5A5BB962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DD4CE-0674-4AAD-8A1F-97E9176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D5E72-A001-49F0-931F-BBAD8A68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C6FCD-19D1-4B5E-AEEB-33F393E7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99B0-C517-4B47-9E0D-A6AF0E74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2E96C-21C0-48A0-BB0F-2166FACF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AB33C-5DE4-45EE-9D05-6980745B1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A8D25-C4C0-4EAF-BF26-4E87A10A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2F547-96A4-4731-BD45-E03D39A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9F54D-0358-432B-A99E-819E2C3B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FBE8-B78A-4D20-BA61-864D6CE7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445716-B361-437D-8DDF-974D9C1D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90B74-6553-455A-8C1C-F40305E73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59823-5BFC-4DE7-97A9-8B84102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3A404-0F3A-4456-B4A9-E8081C73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D8C05-062F-4FC6-9ACC-4D8BD8F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4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DE4C72-7D00-436D-BE82-2B721A02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50395-DB04-4901-BCD9-8CCC759A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0AEF0-1154-456E-99C4-AD7BCA410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DDF4-10AE-4315-BE19-C292DE1D0CC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22778-9881-4435-B4B6-F52FBC729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3027D-2D12-4594-9D4D-460007173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ADFA-9DEF-45B2-87CB-BA68F642F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3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1CC2E-18FF-4A53-935B-8165EF7B4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栈、队列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BB50A-BEB1-4D95-9B3E-381645B8D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7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A0C77-7D1F-4BA9-A151-CAA7A07C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C147E-B4FC-48A5-893A-C7FBC98F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数据存在单调性</a:t>
            </a:r>
            <a:endParaRPr lang="en-US" altLang="zh-CN" dirty="0"/>
          </a:p>
          <a:p>
            <a:pPr lvl="1"/>
            <a:r>
              <a:rPr lang="zh-CN" altLang="en-US" dirty="0"/>
              <a:t>用于查找下一个较大</a:t>
            </a:r>
            <a:r>
              <a:rPr lang="en-US" altLang="zh-CN" dirty="0"/>
              <a:t>(</a:t>
            </a:r>
            <a:r>
              <a:rPr lang="zh-CN" altLang="en-US" dirty="0"/>
              <a:t>小</a:t>
            </a:r>
            <a:r>
              <a:rPr lang="en-US" altLang="zh-CN" dirty="0"/>
              <a:t>) </a:t>
            </a:r>
            <a:r>
              <a:rPr lang="zh-CN" altLang="en-US" dirty="0"/>
              <a:t>的数</a:t>
            </a:r>
            <a:endParaRPr lang="en-US" altLang="zh-CN" dirty="0"/>
          </a:p>
          <a:p>
            <a:pPr lvl="1"/>
            <a:r>
              <a:rPr lang="zh-CN" altLang="en-US" dirty="0"/>
              <a:t>确定</a:t>
            </a:r>
            <a:r>
              <a:rPr lang="zh-CN" altLang="en-US" dirty="0">
                <a:solidFill>
                  <a:srgbClr val="FF0000"/>
                </a:solidFill>
              </a:rPr>
              <a:t>是否是</a:t>
            </a:r>
            <a:r>
              <a:rPr lang="zh-CN" altLang="en-US" dirty="0"/>
              <a:t>区间最值</a:t>
            </a:r>
            <a:endParaRPr lang="en-US" altLang="zh-CN" dirty="0"/>
          </a:p>
          <a:p>
            <a:pPr lvl="1"/>
            <a:r>
              <a:rPr lang="zh-CN" altLang="en-US" dirty="0"/>
              <a:t>以该元素为最值的最长区间</a:t>
            </a:r>
            <a:endParaRPr lang="en-US" altLang="zh-CN" dirty="0"/>
          </a:p>
          <a:p>
            <a:r>
              <a:rPr lang="en-US" altLang="zh-CN" dirty="0"/>
              <a:t>O(n^2)</a:t>
            </a:r>
            <a:r>
              <a:rPr lang="zh-CN" altLang="en-US" dirty="0"/>
              <a:t>到</a:t>
            </a:r>
            <a:r>
              <a:rPr lang="en-US" altLang="zh-CN" dirty="0"/>
              <a:t>O(n)</a:t>
            </a:r>
          </a:p>
          <a:p>
            <a:r>
              <a:rPr lang="zh-CN" altLang="en-US" dirty="0">
                <a:latin typeface="+mn-ea"/>
              </a:rPr>
              <a:t>前缀和优化单调栈：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/>
              <a:t>相应区间和问题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96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96A6-4A06-4269-AFD1-A6CF60E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48709-345F-46F6-8DF8-0121FA9E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</a:t>
            </a:r>
            <a:endParaRPr lang="en-US" altLang="zh-CN" dirty="0"/>
          </a:p>
          <a:p>
            <a:r>
              <a:rPr lang="zh-CN" altLang="en-US" dirty="0"/>
              <a:t>查询区间最值（不能维护区间</a:t>
            </a:r>
            <a:r>
              <a:rPr lang="en-US" altLang="zh-CN" dirty="0"/>
              <a:t>k</a:t>
            </a:r>
            <a:r>
              <a:rPr lang="zh-CN" altLang="en-US" dirty="0"/>
              <a:t>大，因为队列中很有可能没有</a:t>
            </a:r>
            <a:r>
              <a:rPr lang="en-US" altLang="zh-CN" dirty="0"/>
              <a:t>k</a:t>
            </a:r>
            <a:r>
              <a:rPr lang="zh-CN" altLang="en-US" dirty="0"/>
              <a:t>个元素）</a:t>
            </a:r>
            <a:endParaRPr lang="en-US" altLang="zh-CN" dirty="0"/>
          </a:p>
          <a:p>
            <a:r>
              <a:rPr lang="zh-CN" altLang="en-US" dirty="0"/>
              <a:t>优化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70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B0E7F-5945-47CD-A39B-1A6813A2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单调栈、单调队列区别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ED83B-3B90-4470-9653-683845A6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队列可以从队列头弹出元素，可以方便地根据入队的时间顺序（访问的顺序）删除元素。</a:t>
            </a:r>
          </a:p>
          <a:p>
            <a:r>
              <a:rPr lang="zh-CN" altLang="en-US" dirty="0"/>
              <a:t>这样导致了单调队列和单调栈维护的区间不同。当访问到第</a:t>
            </a:r>
            <a:r>
              <a:rPr lang="en-US" altLang="zh-CN" dirty="0" err="1"/>
              <a:t>i</a:t>
            </a:r>
            <a:r>
              <a:rPr lang="zh-CN" altLang="en-US" dirty="0"/>
              <a:t>个元素时，单调栈维护的区间为</a:t>
            </a:r>
            <a:r>
              <a:rPr lang="en-US" altLang="zh-CN" dirty="0"/>
              <a:t>[0,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，而单调队列维护的区间为</a:t>
            </a:r>
            <a:r>
              <a:rPr lang="en-US" altLang="zh-CN" dirty="0"/>
              <a:t>(</a:t>
            </a:r>
            <a:r>
              <a:rPr lang="en-US" altLang="zh-CN" dirty="0" err="1"/>
              <a:t>lastpop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单调队列可以访问“头部”和“尾部”，而单调栈只能访问栈顶（也就是“尾部”）。这导致单调栈无法获取</a:t>
            </a:r>
            <a:r>
              <a:rPr lang="en-US" altLang="zh-CN" dirty="0"/>
              <a:t>[0,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的区间最大值</a:t>
            </a:r>
            <a:r>
              <a:rPr lang="en-US" altLang="zh-CN" dirty="0"/>
              <a:t>/</a:t>
            </a:r>
            <a:r>
              <a:rPr lang="zh-CN" altLang="en-US" dirty="0"/>
              <a:t>最小值。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6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010310-4F35-4737-9436-A1850E7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trike="sngStrike" dirty="0"/>
              <a:t>优先队列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987DB-2EFE-4B50-9452-D1AFAB6AD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0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7F04-295E-4C64-8C87-56B0B4D0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最基本的数据结构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EE48C-352C-4B23-BDE1-55246BFB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栈：</a:t>
            </a:r>
            <a:r>
              <a:rPr lang="en-US" altLang="zh-CN" dirty="0"/>
              <a:t>LIFO</a:t>
            </a:r>
          </a:p>
          <a:p>
            <a:r>
              <a:rPr lang="zh-CN" altLang="en-US" dirty="0"/>
              <a:t>队列：</a:t>
            </a:r>
            <a:r>
              <a:rPr lang="en-US" altLang="zh-CN" dirty="0"/>
              <a:t>FIFO</a:t>
            </a:r>
          </a:p>
          <a:p>
            <a:endParaRPr lang="en-US" altLang="zh-CN" dirty="0"/>
          </a:p>
          <a:p>
            <a:r>
              <a:rPr lang="zh-CN" altLang="en-US" dirty="0"/>
              <a:t>都是线性表</a:t>
            </a:r>
          </a:p>
        </p:txBody>
      </p:sp>
    </p:spTree>
    <p:extLst>
      <p:ext uri="{BB962C8B-B14F-4D97-AF65-F5344CB8AC3E}">
        <p14:creationId xmlns:p14="http://schemas.microsoft.com/office/powerpoint/2010/main" val="37735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8A00D-A0BE-4759-A49D-229C4DE3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栈（</a:t>
            </a:r>
            <a:r>
              <a:rPr lang="en-US" altLang="zh-CN" dirty="0"/>
              <a:t>Stack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C94C2-4A6D-4FBE-A559-945E4129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字符（括号）匹配</a:t>
            </a:r>
            <a:endParaRPr lang="en-US" altLang="zh-CN" dirty="0"/>
          </a:p>
          <a:p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递归</a:t>
            </a:r>
            <a:r>
              <a:rPr lang="en-US" altLang="zh-CN" dirty="0"/>
              <a:t>/</a:t>
            </a:r>
            <a:r>
              <a:rPr lang="zh-CN" altLang="en-US" dirty="0"/>
              <a:t>回溯</a:t>
            </a:r>
            <a:r>
              <a:rPr lang="en-US" altLang="zh-CN" dirty="0"/>
              <a:t>/DFS</a:t>
            </a:r>
          </a:p>
          <a:p>
            <a:r>
              <a:rPr lang="zh-CN" altLang="en-US" dirty="0"/>
              <a:t>凸包</a:t>
            </a:r>
            <a:r>
              <a:rPr lang="en-US" altLang="zh-CN" dirty="0"/>
              <a:t>-Graham</a:t>
            </a:r>
            <a:r>
              <a:rPr lang="zh-CN" altLang="en-US" dirty="0"/>
              <a:t>扫描法</a:t>
            </a:r>
            <a:endParaRPr lang="en-US" altLang="zh-CN" dirty="0"/>
          </a:p>
          <a:p>
            <a:r>
              <a:rPr lang="zh-CN" altLang="en-US" dirty="0"/>
              <a:t>强联通分量</a:t>
            </a:r>
            <a:r>
              <a:rPr lang="en-US" altLang="zh-CN" dirty="0"/>
              <a:t>-</a:t>
            </a:r>
            <a:r>
              <a:rPr lang="en-US" altLang="zh-CN" dirty="0" err="1"/>
              <a:t>Gabow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出栈序列（卡特兰数）</a:t>
            </a:r>
            <a:endParaRPr lang="en-US" altLang="zh-CN" dirty="0"/>
          </a:p>
          <a:p>
            <a:r>
              <a:rPr lang="zh-CN" altLang="en-US" dirty="0"/>
              <a:t>对顶栈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6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84EEE-A338-4759-B5CD-690A627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实现一个栈</a:t>
            </a:r>
            <a:r>
              <a:rPr lang="en-US" altLang="zh-CN" b="1" dirty="0"/>
              <a:t>Push</a:t>
            </a:r>
            <a:r>
              <a:rPr lang="zh-CN" altLang="en-US" b="1" dirty="0"/>
              <a:t>（出栈）</a:t>
            </a:r>
            <a:r>
              <a:rPr lang="en-US" altLang="zh-CN" b="1" dirty="0"/>
              <a:t>Pop</a:t>
            </a:r>
            <a:r>
              <a:rPr lang="zh-CN" altLang="en-US" b="1" dirty="0"/>
              <a:t>（入栈）</a:t>
            </a:r>
            <a:r>
              <a:rPr lang="en-US" altLang="zh-CN" b="1" dirty="0"/>
              <a:t>Min</a:t>
            </a:r>
            <a:r>
              <a:rPr lang="zh-CN" altLang="en-US" b="1" dirty="0"/>
              <a:t>（返回最小值的操作）的时间复杂度为</a:t>
            </a:r>
            <a:r>
              <a:rPr lang="en-US" altLang="zh-CN" b="1" dirty="0"/>
              <a:t>O(1)</a:t>
            </a:r>
            <a:endParaRPr lang="zh-CN" altLang="en-US" dirty="0"/>
          </a:p>
        </p:txBody>
      </p:sp>
      <p:pic>
        <p:nvPicPr>
          <p:cNvPr id="5122" name="Picture 2" descr="这里写图片描述">
            <a:extLst>
              <a:ext uri="{FF2B5EF4-FFF2-40B4-BE49-F238E27FC236}">
                <a16:creationId xmlns:a16="http://schemas.microsoft.com/office/drawing/2014/main" id="{837F5A38-E732-44BD-A19F-C5CF29BE0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30" y="1690688"/>
            <a:ext cx="6730540" cy="48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9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2E4D9-D9E4-418F-B58F-131F2B0F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EBF70-9AEA-4CEE-BB14-FAD7C2F7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编译器自动分配释放，存放函数的参数值，局部变量的值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下，栈是向低地址扩展的数据结构，是一块连续的内存区域，栈顶的地址和栈的最大容量是系统预先规定好的，能从栈获得的空间较小。</a:t>
            </a:r>
            <a:endParaRPr lang="en-US" altLang="zh-CN" dirty="0"/>
          </a:p>
          <a:p>
            <a:r>
              <a:rPr lang="zh-CN" altLang="en-US" dirty="0"/>
              <a:t>数组局部变量不要开太大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-</a:t>
            </a:r>
            <a:r>
              <a:rPr lang="en-US" altLang="zh-CN" dirty="0" err="1"/>
              <a:t>Wl</a:t>
            </a:r>
            <a:r>
              <a:rPr lang="en-US" altLang="zh-CN" dirty="0"/>
              <a:t>,--stack=SIZE </a:t>
            </a:r>
            <a:r>
              <a:rPr lang="zh-CN" altLang="en-US" dirty="0"/>
              <a:t>（单位是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：</a:t>
            </a:r>
            <a:r>
              <a:rPr lang="en-US" altLang="zh-CN" dirty="0" err="1"/>
              <a:t>ulimit</a:t>
            </a:r>
            <a:r>
              <a:rPr lang="en-US" altLang="zh-CN" dirty="0"/>
              <a:t> -s SIZE </a:t>
            </a:r>
            <a:r>
              <a:rPr lang="zh-CN" altLang="en-US" dirty="0"/>
              <a:t>（单位是</a:t>
            </a:r>
            <a:r>
              <a:rPr lang="en-US" altLang="zh-CN" dirty="0"/>
              <a:t>KB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47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BF5A-085B-4929-B342-C6342452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26231-670A-48E3-BBB6-BC9BC367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</a:p>
          <a:p>
            <a:r>
              <a:rPr lang="zh-CN" altLang="en-US" dirty="0"/>
              <a:t>循环队列</a:t>
            </a:r>
            <a:endParaRPr lang="en-US" altLang="zh-CN" dirty="0"/>
          </a:p>
          <a:p>
            <a:r>
              <a:rPr lang="zh-CN" altLang="en-US" dirty="0"/>
              <a:t>双端队列</a:t>
            </a:r>
            <a:r>
              <a:rPr lang="en-US" altLang="zh-CN" dirty="0"/>
              <a:t>——</a:t>
            </a:r>
            <a:r>
              <a:rPr lang="zh-CN" altLang="en-US" dirty="0"/>
              <a:t>既可以常数时间内随机访问元素，又可以常数时间内在队列两端插入数据</a:t>
            </a:r>
          </a:p>
        </p:txBody>
      </p:sp>
    </p:spTree>
    <p:extLst>
      <p:ext uri="{BB962C8B-B14F-4D97-AF65-F5344CB8AC3E}">
        <p14:creationId xmlns:p14="http://schemas.microsoft.com/office/powerpoint/2010/main" val="42667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FC54-45E7-41B7-B9FC-CC1E6A34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双栈实现队列</a:t>
            </a:r>
            <a:r>
              <a:rPr lang="en-US" altLang="zh-CN" dirty="0"/>
              <a:t>——</a:t>
            </a:r>
            <a:r>
              <a:rPr lang="zh-CN" altLang="en-US" dirty="0"/>
              <a:t>两个栈对导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8C3648-F66E-458B-AFD0-A93B65767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6850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5248D5-4C8C-4A3F-B31D-A93EA19E43FF}"/>
              </a:ext>
            </a:extLst>
          </p:cNvPr>
          <p:cNvSpPr txBox="1"/>
          <p:nvPr/>
        </p:nvSpPr>
        <p:spPr>
          <a:xfrm>
            <a:off x="838200" y="1506022"/>
            <a:ext cx="80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法</a:t>
            </a:r>
            <a:r>
              <a:rPr lang="en-US" altLang="zh-CN" b="1" dirty="0"/>
              <a:t>1</a:t>
            </a:r>
            <a:r>
              <a:rPr lang="zh-CN" altLang="en-US" b="1" dirty="0"/>
              <a:t>：每次插入都得倒回</a:t>
            </a:r>
            <a:r>
              <a:rPr lang="en-US" altLang="zh-CN" b="1" dirty="0" err="1"/>
              <a:t>popstack</a:t>
            </a:r>
            <a:r>
              <a:rPr lang="zh-CN" altLang="en-US" b="1" dirty="0"/>
              <a:t>栈的所有元素</a:t>
            </a:r>
            <a:r>
              <a:rPr lang="en-US" altLang="zh-CN" b="1" dirty="0"/>
              <a:t>,</a:t>
            </a:r>
            <a:r>
              <a:rPr lang="zh-CN" altLang="en-US" b="1" dirty="0"/>
              <a:t>最后所有的元素回归</a:t>
            </a:r>
            <a:r>
              <a:rPr lang="en-US" altLang="zh-CN" b="1" dirty="0" err="1"/>
              <a:t>popstack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812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68740-61D8-418B-AB58-BF1F5825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96477-7704-4046-A28A-549D3513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BB762-897E-4817-BE11-197417C3D1D5}"/>
              </a:ext>
            </a:extLst>
          </p:cNvPr>
          <p:cNvSpPr/>
          <p:nvPr/>
        </p:nvSpPr>
        <p:spPr>
          <a:xfrm>
            <a:off x="838200" y="36512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法</a:t>
            </a:r>
            <a:r>
              <a:rPr lang="en-US" altLang="zh-CN" b="1" dirty="0"/>
              <a:t>2</a:t>
            </a:r>
            <a:r>
              <a:rPr lang="zh-CN" altLang="en-US" b="1" dirty="0"/>
              <a:t>：直接将数据插入</a:t>
            </a:r>
            <a:r>
              <a:rPr lang="en-US" altLang="zh-CN" b="1" dirty="0" err="1"/>
              <a:t>pushstack</a:t>
            </a:r>
            <a:r>
              <a:rPr lang="zh-CN" altLang="en-US" b="1" dirty="0"/>
              <a:t>中；需要出队时将</a:t>
            </a:r>
            <a:r>
              <a:rPr lang="en-US" altLang="zh-CN" b="1" dirty="0" err="1"/>
              <a:t>popstack</a:t>
            </a:r>
            <a:r>
              <a:rPr lang="zh-CN" altLang="en-US" b="1" dirty="0"/>
              <a:t>的元素出栈，当</a:t>
            </a:r>
            <a:r>
              <a:rPr lang="en-US" altLang="zh-CN" b="1" dirty="0" err="1"/>
              <a:t>popstack</a:t>
            </a:r>
            <a:r>
              <a:rPr lang="zh-CN" altLang="en-US" b="1" dirty="0"/>
              <a:t>为空时，将</a:t>
            </a:r>
            <a:r>
              <a:rPr lang="en-US" altLang="zh-CN" b="1" dirty="0" err="1"/>
              <a:t>pushstack</a:t>
            </a:r>
            <a:r>
              <a:rPr lang="zh-CN" altLang="en-US" b="1" dirty="0"/>
              <a:t>导入</a:t>
            </a:r>
            <a:r>
              <a:rPr lang="en-US" altLang="zh-CN" b="1" dirty="0" err="1"/>
              <a:t>popstack</a:t>
            </a:r>
            <a:r>
              <a:rPr lang="zh-CN" altLang="en-US" b="1" dirty="0"/>
              <a:t>中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347F8A-F777-462E-B25B-EB4D57A2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900" y="1011456"/>
            <a:ext cx="5350200" cy="543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3271-EFEA-4AB0-AAB1-1B3F5DB2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双队列实现栈</a:t>
            </a:r>
            <a:endParaRPr lang="zh-CN" altLang="en-US" dirty="0"/>
          </a:p>
        </p:txBody>
      </p:sp>
      <p:pic>
        <p:nvPicPr>
          <p:cNvPr id="4098" name="Picture 2" descr="这里写图片描述">
            <a:extLst>
              <a:ext uri="{FF2B5EF4-FFF2-40B4-BE49-F238E27FC236}">
                <a16:creationId xmlns:a16="http://schemas.microsoft.com/office/drawing/2014/main" id="{024E5ACB-CF4F-4A15-ABD5-793550320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2" y="198490"/>
            <a:ext cx="4849779" cy="64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1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462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栈、队列</vt:lpstr>
      <vt:lpstr>最基本的数据结构</vt:lpstr>
      <vt:lpstr>栈（Stack）</vt:lpstr>
      <vt:lpstr>实现一个栈Push（出栈）Pop（入栈）Min（返回最小值的操作）的时间复杂度为O(1)</vt:lpstr>
      <vt:lpstr>栈空间</vt:lpstr>
      <vt:lpstr>队列</vt:lpstr>
      <vt:lpstr>双栈实现队列——两个栈对导</vt:lpstr>
      <vt:lpstr>PowerPoint 演示文稿</vt:lpstr>
      <vt:lpstr>双队列实现栈</vt:lpstr>
      <vt:lpstr>单调栈</vt:lpstr>
      <vt:lpstr>单调队列</vt:lpstr>
      <vt:lpstr>单调栈、单调队列区别</vt:lpstr>
      <vt:lpstr>优先队列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栈、队列</dc:title>
  <dc:creator>jiahong wang</dc:creator>
  <cp:lastModifiedBy>jiahong wang</cp:lastModifiedBy>
  <cp:revision>28</cp:revision>
  <dcterms:created xsi:type="dcterms:W3CDTF">2020-02-22T07:32:18Z</dcterms:created>
  <dcterms:modified xsi:type="dcterms:W3CDTF">2020-02-22T11:32:09Z</dcterms:modified>
</cp:coreProperties>
</file>