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7"/>
  </p:notesMasterIdLst>
  <p:sldIdLst>
    <p:sldId id="256" r:id="rId2"/>
    <p:sldId id="282" r:id="rId3"/>
    <p:sldId id="279" r:id="rId4"/>
    <p:sldId id="281" r:id="rId5"/>
    <p:sldId id="258" r:id="rId6"/>
    <p:sldId id="259" r:id="rId7"/>
    <p:sldId id="260" r:id="rId8"/>
    <p:sldId id="283" r:id="rId9"/>
    <p:sldId id="261" r:id="rId10"/>
    <p:sldId id="257" r:id="rId11"/>
    <p:sldId id="263" r:id="rId12"/>
    <p:sldId id="265" r:id="rId13"/>
    <p:sldId id="262" r:id="rId14"/>
    <p:sldId id="266" r:id="rId15"/>
    <p:sldId id="267" r:id="rId16"/>
    <p:sldId id="268" r:id="rId17"/>
    <p:sldId id="269" r:id="rId18"/>
    <p:sldId id="271" r:id="rId19"/>
    <p:sldId id="272" r:id="rId20"/>
    <p:sldId id="270" r:id="rId21"/>
    <p:sldId id="274" r:id="rId22"/>
    <p:sldId id="278" r:id="rId23"/>
    <p:sldId id="275" r:id="rId24"/>
    <p:sldId id="277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83AB-273E-4A8A-BBD1-59F84AB3021B}" type="datetimeFigureOut">
              <a:rPr lang="zh-CN" altLang="en-US" smtClean="0"/>
              <a:t>20/02/20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935E0-2124-4765-98AB-FBD02A94A2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9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D0DBC39-2AB7-4DD1-BDB3-291F5EA30470}" type="datetimeFigureOut">
              <a:rPr lang="zh-CN" altLang="en-US" smtClean="0"/>
              <a:t>20/02/20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10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4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2072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lnSpc>
                <a:spcPct val="100000"/>
              </a:lnSpc>
              <a:spcBef>
                <a:spcPts val="2400"/>
              </a:spcBef>
              <a:defRPr sz="3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92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2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8008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63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6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2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BC39-2AB7-4DD1-BDB3-291F5EA30470}" type="datetimeFigureOut">
              <a:rPr lang="zh-CN" altLang="en-US" smtClean="0"/>
              <a:t>20/02/20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10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D0DBC39-2AB7-4DD1-BDB3-291F5EA30470}" type="datetimeFigureOut">
              <a:rPr lang="zh-CN" altLang="en-US" smtClean="0"/>
              <a:t>20/02/20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4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D0DBC39-2AB7-4DD1-BDB3-291F5EA30470}" type="datetimeFigureOut">
              <a:rPr lang="zh-CN" altLang="en-US" smtClean="0"/>
              <a:t>20/02/20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6F76828-8A2D-48CF-85FA-1C54D14B7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73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生活和生产中的流程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7512" y="4507832"/>
            <a:ext cx="9228201" cy="1344964"/>
          </a:xfrm>
        </p:spPr>
        <p:txBody>
          <a:bodyPr/>
          <a:lstStyle/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自行车补胎的过程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6" y="1620253"/>
            <a:ext cx="11076190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对于一项活动，我们可以依据它的某种特征，或某个具体目标，将其分解为若干个过程或阶段。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/>
              <a:t>完成某个具体目标、组成某项生产或某个活动过程的若干阶段或小的过程称为环节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26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/>
              <a:t>环节是一个相对的概念，依据问题性质的不同和不同人的理解，环节的划分可能会有所不同。</a:t>
            </a:r>
            <a:endParaRPr lang="en-US" altLang="zh-CN" dirty="0"/>
          </a:p>
          <a:p>
            <a:r>
              <a:rPr lang="zh-CN" altLang="en-US" dirty="0"/>
              <a:t>环节中又包含若干可以分解的、目标更具体的事项。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2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小黄</a:t>
            </a:r>
            <a:r>
              <a:rPr lang="zh-CN" altLang="en-US" dirty="0"/>
              <a:t>在修理被扎破的自行车后轮胎时，由于工具不全，就没有研磨洞周围的胎皮，直接把补丁贴了上去。你估计这将会出现什么后果，为什么？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4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/>
              <a:t>流程是一项活动或一系列连续有规律的事项或行为进行的程序。</a:t>
            </a:r>
          </a:p>
          <a:p>
            <a:pPr indent="0">
              <a:buNone/>
            </a:pPr>
            <a:r>
              <a:rPr lang="zh-CN" altLang="en-US" dirty="0"/>
              <a:t>我们可以把流程理解为为了一定的目的去做事情的顺序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8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螺钉的装配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/>
              <a:t>请说出这家厂装配螺钉的</a:t>
            </a:r>
            <a:r>
              <a:rPr lang="zh-CN" altLang="en-US" dirty="0" smtClean="0"/>
              <a:t>流程。</a:t>
            </a:r>
            <a:endParaRPr lang="en-US" altLang="zh-CN" dirty="0"/>
          </a:p>
          <a:p>
            <a:pPr indent="0">
              <a:buNone/>
            </a:pPr>
            <a:r>
              <a:rPr lang="zh-CN" altLang="en-US" dirty="0"/>
              <a:t>举出生活中对流程有严格时间要求的几个例子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3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流程的表达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/>
              <a:t>流程图</a:t>
            </a:r>
            <a:endParaRPr lang="en-US" altLang="zh-CN" dirty="0"/>
          </a:p>
          <a:p>
            <a:pPr indent="0">
              <a:buNone/>
            </a:pPr>
            <a:r>
              <a:rPr lang="zh-CN" altLang="en-US" dirty="0" smtClean="0"/>
              <a:t>文字</a:t>
            </a:r>
            <a:endParaRPr lang="en-US" altLang="zh-CN" dirty="0"/>
          </a:p>
          <a:p>
            <a:pPr indent="0">
              <a:buNone/>
            </a:pPr>
            <a:r>
              <a:rPr lang="zh-CN" altLang="en-US" dirty="0"/>
              <a:t>表格</a:t>
            </a:r>
            <a:endParaRPr lang="en-US" altLang="zh-CN" dirty="0"/>
          </a:p>
          <a:p>
            <a:pPr indent="0">
              <a:buNone/>
            </a:pPr>
            <a:r>
              <a:rPr lang="zh-CN" altLang="en-US" dirty="0"/>
              <a:t>图示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9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生活与流程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/>
              <a:t>日常生活中，科学合理的流程，可以指导我们正确地做事，提高工作和学习的效率，使我们的生活变得有序、合理，为我们的安全提供保障。</a:t>
            </a:r>
          </a:p>
          <a:p>
            <a:pPr indent="0">
              <a:buNone/>
            </a:pPr>
            <a:r>
              <a:rPr lang="zh-CN" altLang="en-US" dirty="0" smtClean="0"/>
              <a:t>生活中的流程对工作质量往往有着重要影响。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8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洗衣、煮饭与烧菜的流程安排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可以有</a:t>
            </a:r>
            <a:r>
              <a:rPr lang="zh-CN" altLang="en-US" dirty="0"/>
              <a:t>哪些不同的工作流程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最多</a:t>
            </a:r>
            <a:r>
              <a:rPr lang="zh-CN" altLang="en-US" dirty="0"/>
              <a:t>可以节省多少时间？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5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青霉素注射的流程。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青霉素</a:t>
            </a:r>
            <a:r>
              <a:rPr lang="zh-CN" altLang="en-US" dirty="0"/>
              <a:t>注射的流程说明了什么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如何</a:t>
            </a:r>
            <a:r>
              <a:rPr lang="zh-CN" altLang="en-US" dirty="0"/>
              <a:t>用流程图表达？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34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868427" cy="678505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生产与流程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/>
              <a:t>在工农生产中，我们要依据一定的流程来组织生产、管理企业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1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流程对于工农业生产的意义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/>
              <a:t>工农业生产中，运用科学合理的流程可以有效地组织生产、提高生产效率、保证产品质量、保证安全生产、保护环境。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5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软皮椅的生产流程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620253"/>
            <a:ext cx="7130062" cy="4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软皮椅的生产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/>
              <a:t>串行工序：依次进行的</a:t>
            </a:r>
            <a:r>
              <a:rPr lang="zh-CN" altLang="en-US" dirty="0" smtClean="0"/>
              <a:t>工序，上</a:t>
            </a:r>
            <a:r>
              <a:rPr lang="zh-CN" altLang="en-US" dirty="0"/>
              <a:t>一道工序完成后才能进入下一道</a:t>
            </a:r>
            <a:r>
              <a:rPr lang="zh-CN" altLang="en-US" dirty="0" smtClean="0"/>
              <a:t>工序。</a:t>
            </a:r>
            <a:endParaRPr lang="en-US" altLang="zh-CN" dirty="0"/>
          </a:p>
          <a:p>
            <a:pPr indent="0">
              <a:buNone/>
            </a:pPr>
            <a:r>
              <a:rPr lang="zh-CN" altLang="en-US" dirty="0"/>
              <a:t>并行工序</a:t>
            </a:r>
            <a:r>
              <a:rPr lang="zh-CN" altLang="en-US" dirty="0" smtClean="0"/>
              <a:t>：多</a:t>
            </a:r>
            <a:r>
              <a:rPr lang="zh-CN" altLang="en-US" dirty="0"/>
              <a:t>人或多台设备同时</a:t>
            </a:r>
            <a:r>
              <a:rPr lang="zh-CN" altLang="en-US" dirty="0" smtClean="0"/>
              <a:t>工作。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32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轴承零件的淬火工艺流程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656" y="4758267"/>
            <a:ext cx="10753725" cy="1019598"/>
          </a:xfrm>
        </p:spPr>
        <p:txBody>
          <a:bodyPr/>
          <a:lstStyle/>
          <a:p>
            <a:pPr indent="0">
              <a:buNone/>
            </a:pPr>
            <a:r>
              <a:rPr lang="zh-CN" altLang="en-US" dirty="0" smtClean="0"/>
              <a:t>淬火工艺流程为什么需要那么多环节，去掉几个可不可以？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1759914"/>
            <a:ext cx="10754463" cy="23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生产与流程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在工农生产中，是否严格按照流程中的环节和时序的要求正确的进行生产，将直接影响到安全生产和产品的质量。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如果违反了流程的要求，轻则造成经济损失，重则导致安全事故，造成生命财产的重大损失。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5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2" y="1276147"/>
            <a:ext cx="9708362" cy="5278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704" y="1000574"/>
            <a:ext cx="10772775" cy="112072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136" y="2512721"/>
            <a:ext cx="10753725" cy="376618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554762" y="3382503"/>
            <a:ext cx="14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轮圈</a:t>
            </a:r>
            <a:endParaRPr lang="zh-CN" altLang="en-US" sz="3200" dirty="0"/>
          </a:p>
        </p:txBody>
      </p:sp>
      <p:cxnSp>
        <p:nvCxnSpPr>
          <p:cNvPr id="7" name="直接连接符 6"/>
          <p:cNvCxnSpPr>
            <a:endCxn id="5" idx="1"/>
          </p:cNvCxnSpPr>
          <p:nvPr/>
        </p:nvCxnSpPr>
        <p:spPr>
          <a:xfrm flipV="1">
            <a:off x="9997802" y="3674891"/>
            <a:ext cx="556960" cy="1259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080871" y="1972749"/>
            <a:ext cx="14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辐条</a:t>
            </a:r>
            <a:endParaRPr lang="zh-CN" altLang="en-US" sz="3200" dirty="0"/>
          </a:p>
        </p:txBody>
      </p:sp>
      <p:cxnSp>
        <p:nvCxnSpPr>
          <p:cNvPr id="10" name="直接连接符 9"/>
          <p:cNvCxnSpPr>
            <a:endCxn id="9" idx="1"/>
          </p:cNvCxnSpPr>
          <p:nvPr/>
        </p:nvCxnSpPr>
        <p:spPr>
          <a:xfrm flipV="1">
            <a:off x="8834131" y="2265137"/>
            <a:ext cx="1246740" cy="6253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559820" y="1017275"/>
            <a:ext cx="14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花鼓</a:t>
            </a:r>
            <a:endParaRPr lang="zh-CN" altLang="en-US" sz="3200" dirty="0"/>
          </a:p>
        </p:txBody>
      </p:sp>
      <p:cxnSp>
        <p:nvCxnSpPr>
          <p:cNvPr id="13" name="直接连接符 12"/>
          <p:cNvCxnSpPr>
            <a:endCxn id="12" idx="1"/>
          </p:cNvCxnSpPr>
          <p:nvPr/>
        </p:nvCxnSpPr>
        <p:spPr>
          <a:xfrm flipV="1">
            <a:off x="5486401" y="1309663"/>
            <a:ext cx="3073419" cy="15201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878888" y="691372"/>
            <a:ext cx="14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前轴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endCxn id="15" idx="1"/>
          </p:cNvCxnSpPr>
          <p:nvPr/>
        </p:nvCxnSpPr>
        <p:spPr>
          <a:xfrm flipV="1">
            <a:off x="5486401" y="983760"/>
            <a:ext cx="1392487" cy="7071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31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气门</a:t>
            </a:r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56" y="2922960"/>
            <a:ext cx="9368509" cy="29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868427" cy="678505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7224" y="2863450"/>
            <a:ext cx="9626633" cy="3766185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zh-CN" altLang="en-US" dirty="0"/>
              <a:t>上</a:t>
            </a:r>
            <a:r>
              <a:rPr lang="zh-CN" altLang="en-US" dirty="0" smtClean="0"/>
              <a:t>钢丝→编花→装前轴→装外胎→装内胎→装气门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6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自行车的前轮装圈上轴过程经历了一系列具体的步骤，这些步骤都是有开始的时间和持续的时间，而且这一系列步骤都是按照一定的先后顺序进行的。</a:t>
            </a: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这种时间上的先后顺序成为时序</a:t>
            </a:r>
            <a:r>
              <a:rPr lang="en-US" altLang="zh-CN" dirty="0" smtClean="0"/>
              <a:t>(time series)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7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/>
              <a:t>时序体现了具体活动内容的先后关系，再这种先后关系中，有些步骤之间的时序是不可颠倒的，有些步骤之间的时序是可以颠倒的。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1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装自行车前轮的流程中，哪些时序是可以颠倒的，哪些时序是不可以颠倒的？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dirty="0" smtClean="0"/>
              <a:t>不可颠倒的时序往往反映了事物或活动的内在规律或机理，我们应尊重和遵循这些规律或机理。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6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大都市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自定义 3">
      <a:majorFont>
        <a:latin typeface="Times New Roman"/>
        <a:ea typeface="微软雅黑 Light"/>
        <a:cs typeface=""/>
      </a:majorFont>
      <a:minorFont>
        <a:latin typeface="Times New Roman"/>
        <a:ea typeface="微软雅黑 Light"/>
        <a:cs typeface="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大都市</Template>
  <TotalTime>7094</TotalTime>
  <Words>649</Words>
  <Application>Microsoft Office PowerPoint</Application>
  <PresentationFormat>宽屏</PresentationFormat>
  <Paragraphs>55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微软雅黑 Light</vt:lpstr>
      <vt:lpstr>Arial</vt:lpstr>
      <vt:lpstr>Times New Roman</vt:lpstr>
      <vt:lpstr>大都市</vt:lpstr>
      <vt:lpstr>生活和生产中的流程</vt:lpstr>
      <vt:lpstr>PowerPoint 演示文稿</vt:lpstr>
      <vt:lpstr>PowerPoint 演示文稿</vt:lpstr>
      <vt:lpstr>PowerPoint 演示文稿</vt:lpstr>
      <vt:lpstr>PowerPoint 演示文稿</vt:lpstr>
      <vt:lpstr>时序</vt:lpstr>
      <vt:lpstr>时序</vt:lpstr>
      <vt:lpstr>PowerPoint 演示文稿</vt:lpstr>
      <vt:lpstr>PowerPoint 演示文稿</vt:lpstr>
      <vt:lpstr>自行车补胎的过程</vt:lpstr>
      <vt:lpstr>环节</vt:lpstr>
      <vt:lpstr>环节</vt:lpstr>
      <vt:lpstr>PowerPoint 演示文稿</vt:lpstr>
      <vt:lpstr>流程</vt:lpstr>
      <vt:lpstr>螺钉的装配</vt:lpstr>
      <vt:lpstr>流程的表达</vt:lpstr>
      <vt:lpstr>生活与流程</vt:lpstr>
      <vt:lpstr>洗衣、煮饭与烧菜的流程安排</vt:lpstr>
      <vt:lpstr>青霉素注射的流程。</vt:lpstr>
      <vt:lpstr>生产与流程</vt:lpstr>
      <vt:lpstr>流程对于工农业生产的意义</vt:lpstr>
      <vt:lpstr>软皮椅的生产流程</vt:lpstr>
      <vt:lpstr>软皮椅的生产流程</vt:lpstr>
      <vt:lpstr>轴承零件的淬火工艺流程</vt:lpstr>
      <vt:lpstr>生产与流程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是</dc:title>
  <dc:creator>Wu Han</dc:creator>
  <cp:lastModifiedBy>Wu Han</cp:lastModifiedBy>
  <cp:revision>109</cp:revision>
  <dcterms:created xsi:type="dcterms:W3CDTF">2018-09-02T07:49:12Z</dcterms:created>
  <dcterms:modified xsi:type="dcterms:W3CDTF">2020-02-20T07:11:26Z</dcterms:modified>
</cp:coreProperties>
</file>