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301" r:id="rId3"/>
    <p:sldId id="302" r:id="rId4"/>
    <p:sldId id="316" r:id="rId5"/>
    <p:sldId id="315" r:id="rId6"/>
    <p:sldId id="304" r:id="rId7"/>
    <p:sldId id="314" r:id="rId8"/>
    <p:sldId id="306" r:id="rId9"/>
    <p:sldId id="307" r:id="rId10"/>
    <p:sldId id="313" r:id="rId11"/>
    <p:sldId id="308" r:id="rId12"/>
    <p:sldId id="318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83AB-273E-4A8A-BBD1-59F84AB3021B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935E0-2124-4765-98AB-FBD02A94A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0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2072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lnSpc>
                <a:spcPct val="100000"/>
              </a:lnSpc>
              <a:spcBef>
                <a:spcPts val="2400"/>
              </a:spcBef>
              <a:defRPr sz="3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2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00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63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10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20/03/02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3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流程的优化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512" y="4507832"/>
            <a:ext cx="9228201" cy="1344964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成本优化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/>
              <a:t>如邮递员投递线路的优化、由手工制作木桶到批量生产塑料桶的优化等。</a:t>
            </a:r>
          </a:p>
        </p:txBody>
      </p:sp>
    </p:spTree>
    <p:extLst>
      <p:ext uri="{BB962C8B-B14F-4D97-AF65-F5344CB8AC3E}">
        <p14:creationId xmlns:p14="http://schemas.microsoft.com/office/powerpoint/2010/main" val="3904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流程优化的条件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/>
              <a:t>流程的改进和优化需要一定的基础，它建立在设备和工艺水平提高的基础上，建立在对流程内在机理进一步研究的基础上。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流程与材料、设备、工艺有着密切的关系，在优化流程时，需要充分考虑到这些因素。</a:t>
            </a:r>
          </a:p>
        </p:txBody>
      </p:sp>
    </p:spTree>
    <p:extLst>
      <p:ext uri="{BB962C8B-B14F-4D97-AF65-F5344CB8AC3E}">
        <p14:creationId xmlns:p14="http://schemas.microsoft.com/office/powerpoint/2010/main" val="34653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流程优化的条件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自动存取款机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数控机床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洗衣流程的优化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最好的办法是每次用水少一点，多漂洗几次。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633507"/>
            <a:ext cx="6247846" cy="21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流程优化的内容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工期优化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工艺优化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成本优化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质量优化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0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流程优化的内容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/>
              <a:t>对于一个特定的流程，往往是以某个指标的优化为主，综合考虑其他指标，如果片面地强调某一指标的优化，可能会带来其他指标的下降。</a:t>
            </a:r>
          </a:p>
        </p:txBody>
      </p:sp>
    </p:spTree>
    <p:extLst>
      <p:ext uri="{BB962C8B-B14F-4D97-AF65-F5344CB8AC3E}">
        <p14:creationId xmlns:p14="http://schemas.microsoft.com/office/powerpoint/2010/main" val="2156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流程优化的内容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因此，流程的优化应在综合考虑各项指标的基础上，抓住主要矛盾，突出重点指标的优化，综合权衡，以达到整体优化的目的。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工期优化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校办工厂一台机械设备需要修理，需要经过拆卸、机件检查、零件修理、零件加工、电器修理、组装、试车等工序，如何改进流程减少工期？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894772"/>
            <a:ext cx="10774832" cy="2383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031272"/>
            <a:ext cx="10753343" cy="35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工期优化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/>
              <a:t>在把串行工序改为并行工序时，要考虑到并行工作需要的人力和物力的增加，要把人力和物力增加的成本与缩短工期的成本进行比较，如果改进后的总成本是降低的，那么改进方案就是可行的。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23881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工期优化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假设制作一只台灯的工序和所需时间如图：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一流程的工期是否可以缩短？可以怎样改进？改进之后可能带来什么问题？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4187607"/>
            <a:ext cx="10752815" cy="14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工艺优化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buNone/>
            </a:pPr>
            <a:r>
              <a:rPr lang="zh-CN" altLang="en-US" dirty="0"/>
              <a:t>法兰的制造</a:t>
            </a:r>
            <a:r>
              <a:rPr lang="zh-CN" altLang="en-US" dirty="0" smtClean="0"/>
              <a:t>工艺</a:t>
            </a:r>
          </a:p>
          <a:p>
            <a:pPr indent="0">
              <a:buNone/>
            </a:pPr>
            <a:r>
              <a:rPr lang="zh-CN" altLang="en-US" dirty="0" smtClean="0"/>
              <a:t>切削法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少切削法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r="12821" b="7933"/>
          <a:stretch/>
        </p:blipFill>
        <p:spPr>
          <a:xfrm>
            <a:off x="6758917" y="2160591"/>
            <a:ext cx="3539806" cy="28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成本优化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 smtClean="0"/>
              <a:t>电视机配送路线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3" y="2011680"/>
            <a:ext cx="4191764" cy="3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3">
      <a:majorFont>
        <a:latin typeface="Times New Roman"/>
        <a:ea typeface="微软雅黑 Light"/>
        <a:cs typeface=""/>
      </a:majorFont>
      <a:minorFont>
        <a:latin typeface="Times New Roman"/>
        <a:ea typeface="微软雅黑 Light"/>
        <a:cs typeface="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7471</TotalTime>
  <Words>351</Words>
  <Application>Microsoft Office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 Light</vt:lpstr>
      <vt:lpstr>Arial</vt:lpstr>
      <vt:lpstr>Times New Roman</vt:lpstr>
      <vt:lpstr>大都市</vt:lpstr>
      <vt:lpstr>流程的优化</vt:lpstr>
      <vt:lpstr>流程优化的内容</vt:lpstr>
      <vt:lpstr>流程优化的内容</vt:lpstr>
      <vt:lpstr>流程优化的内容</vt:lpstr>
      <vt:lpstr>工期优化</vt:lpstr>
      <vt:lpstr>工期优化</vt:lpstr>
      <vt:lpstr>工期优化</vt:lpstr>
      <vt:lpstr>工艺优化</vt:lpstr>
      <vt:lpstr>成本优化</vt:lpstr>
      <vt:lpstr>成本优化</vt:lpstr>
      <vt:lpstr>流程优化的条件</vt:lpstr>
      <vt:lpstr>流程优化的条件</vt:lpstr>
      <vt:lpstr>洗衣流程的优化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</dc:title>
  <dc:creator>Wu Han</dc:creator>
  <cp:lastModifiedBy>Wu Han</cp:lastModifiedBy>
  <cp:revision>116</cp:revision>
  <dcterms:created xsi:type="dcterms:W3CDTF">2018-09-02T07:49:12Z</dcterms:created>
  <dcterms:modified xsi:type="dcterms:W3CDTF">2020-03-02T14:03:40Z</dcterms:modified>
</cp:coreProperties>
</file>