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a4713dd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ea4713dd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a4713dd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ea4713dd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ea4713dd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ea4713dd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ea4713dd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ea4713dd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ea4713dd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ea4713dd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a4713dd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ea4713dd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a4713dd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ea4713dd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4713dd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4713dd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a4713dd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a4713dd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ea4713dd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ea4713dd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ea4713dd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ea4713dd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ea4713dd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ea4713dd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a4713dd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a4713dd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a4713dd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a4713dd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ea4713dd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ea4713dd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ea4713dd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ea4713dd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odebasics/python_projec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KEZDAkMCvDTeWJDRaYZrSBOLf0oWxxlq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mogon/pokemon-showdown-client/blob/master/WEB-API.md" TargetMode="External"/><Relationship Id="rId4" Type="http://schemas.openxmlformats.org/officeDocument/2006/relationships/hyperlink" Target="https://www.smogon.com/forums/threads/usage-stats-api.3661849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arunramesh.net/content/documents/cs221-final-report.pdf" TargetMode="External"/><Relationship Id="rId4" Type="http://schemas.openxmlformats.org/officeDocument/2006/relationships/hyperlink" Target="https://youtube.com/playlist?list=PLZ1QII7yudbebDQ1Kiqdh1LNz6PavcptO" TargetMode="External"/><Relationship Id="rId5" Type="http://schemas.openxmlformats.org/officeDocument/2006/relationships/hyperlink" Target="https://github.com/codebasics/python_proje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q6s99eH9EC8&amp;list=FLJsOcGrlnD2Uv4PlFTV4dl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arunramesh.net/content/documents/cs221-final-report.pdf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pX7vlnG6eC8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5ACBtlIAzeijAU2aOcnujQL0UyucBDDv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in Neural Nets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Mewbourne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that’s not good enough!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it to learn another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I thought snake would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 found a </a:t>
            </a:r>
            <a:r>
              <a:rPr lang="en" u="sng">
                <a:solidFill>
                  <a:schemeClr val="hlink"/>
                </a:solidFill>
                <a:hlinkClick r:id="rId3"/>
              </a:rPr>
              <a:t>version of snake made in pygame</a:t>
            </a:r>
            <a:r>
              <a:rPr lang="en"/>
              <a:t> </a:t>
            </a:r>
            <a:r>
              <a:rPr lang="en"/>
              <a:t>and tried to jam the two codes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lead to this…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 title="presVideo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225" y="145675"/>
            <a:ext cx="6518100" cy="48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509550" y="-380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Stylistic differences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49" y="945075"/>
            <a:ext cx="6660050" cy="38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1261200" y="275172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very succinct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50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401" y="1107500"/>
            <a:ext cx="4171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4400" y="2237800"/>
            <a:ext cx="5189451" cy="5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obviously, I need to fix the snake code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I also want to return to my original idea!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I’ve already found APIs: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API to scrape Pokemon Showdown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The API to scrape Smogon, a website with Pokemon stats and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things I need for that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understanding of PyGame or another way to represent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Knowledge of how to make a neural net that can interact with websites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neural net that can play against itself to improve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Dedication- this will take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Percymon: A Pokemon Showdown Artifical Intelligence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Neural Nets with Flappy and PyGame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Snake in PyGame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96550" y="2171550"/>
            <a:ext cx="73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https://www.youtube.com/watch?v=q6s99eH9EC8&amp;list=FLJsOcGrlnD2Uv4PlFTV4dlA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all began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was inspired by hw3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Inside, there’s the file pokemon.csv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really got me thinking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driven?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new pokemon?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then I was inspired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825" y="152400"/>
            <a:ext cx="236441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254300" y="1729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this image that changed my mind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 paper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17450"/>
            <a:ext cx="82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https://varunramesh.net/content/documents/cs221-final-report.pdf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2391600"/>
            <a:ext cx="39999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100"/>
              <a:t>Too much data!</a:t>
            </a:r>
            <a:endParaRPr sz="21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7" y="1733525"/>
            <a:ext cx="4460001" cy="28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 let’s scale it back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wanted to learn how to make a neural net play a video game… so google lead me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simple series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725" y="1700075"/>
            <a:ext cx="5849477" cy="311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Pygame - making the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SciPy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7250"/>
            <a:ext cx="428625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650" y="176071"/>
            <a:ext cx="4572001" cy="181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9475" y="2511475"/>
            <a:ext cx="4572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read through his code, commenting for my understanding, and I was able to make this!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 title="presVideo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25" y="233650"/>
            <a:ext cx="6234950" cy="46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