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roup members: Luka Uršič, Miha Štih, Marko Lumbar"/>
          <p:cNvSpPr txBox="1"/>
          <p:nvPr>
            <p:ph type="body" idx="21"/>
          </p:nvPr>
        </p:nvSpPr>
        <p:spPr>
          <a:xfrm>
            <a:off x="1201340" y="11657308"/>
            <a:ext cx="21971003" cy="8395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 members: Luka Uršič, Miha Štih, Marko Lumbar</a:t>
            </a:r>
          </a:p>
        </p:txBody>
      </p:sp>
      <p:sp>
        <p:nvSpPr>
          <p:cNvPr id="172" name="Towers of Hanoi A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Towers of Hanoi AR</a:t>
            </a:r>
          </a:p>
        </p:txBody>
      </p:sp>
      <p:sp>
        <p:nvSpPr>
          <p:cNvPr id="173" name="Augmented Reality Mini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Augmented Reality Mini Project</a:t>
            </a:r>
          </a:p>
        </p:txBody>
      </p:sp>
      <p:sp>
        <p:nvSpPr>
          <p:cNvPr id="174" name="Koper, 2024"/>
          <p:cNvSpPr txBox="1"/>
          <p:nvPr/>
        </p:nvSpPr>
        <p:spPr>
          <a:xfrm>
            <a:off x="18764141" y="11657308"/>
            <a:ext cx="4413360" cy="839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Koper, 2024</a:t>
            </a:r>
          </a:p>
        </p:txBody>
      </p:sp>
      <p:pic>
        <p:nvPicPr>
          <p:cNvPr id="175" name="towers-of-hanoi-picture-id521625317-992924948.jpeg" descr="towers-of-hanoi-picture-id521625317-992924948.jpeg"/>
          <p:cNvPicPr>
            <a:picLocks noChangeAspect="1"/>
          </p:cNvPicPr>
          <p:nvPr/>
        </p:nvPicPr>
        <p:blipFill>
          <a:blip r:embed="rId2">
            <a:extLst/>
          </a:blip>
          <a:srcRect l="6367" t="33790" r="5500" b="15368"/>
          <a:stretch>
            <a:fillRect/>
          </a:stretch>
        </p:blipFill>
        <p:spPr>
          <a:xfrm>
            <a:off x="16856008" y="4154063"/>
            <a:ext cx="11985262" cy="499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0" h="21583" fill="norm" stroke="1" extrusionOk="0">
                <a:moveTo>
                  <a:pt x="17263" y="0"/>
                </a:moveTo>
                <a:cubicBezTo>
                  <a:pt x="17176" y="-2"/>
                  <a:pt x="17087" y="39"/>
                  <a:pt x="17002" y="125"/>
                </a:cubicBezTo>
                <a:cubicBezTo>
                  <a:pt x="16699" y="430"/>
                  <a:pt x="16680" y="637"/>
                  <a:pt x="16640" y="4055"/>
                </a:cubicBezTo>
                <a:cubicBezTo>
                  <a:pt x="16620" y="5742"/>
                  <a:pt x="16600" y="7129"/>
                  <a:pt x="16596" y="7139"/>
                </a:cubicBezTo>
                <a:cubicBezTo>
                  <a:pt x="16592" y="7149"/>
                  <a:pt x="15376" y="7176"/>
                  <a:pt x="13893" y="7199"/>
                </a:cubicBezTo>
                <a:lnTo>
                  <a:pt x="11198" y="7242"/>
                </a:lnTo>
                <a:lnTo>
                  <a:pt x="11162" y="6340"/>
                </a:lnTo>
                <a:cubicBezTo>
                  <a:pt x="11142" y="5843"/>
                  <a:pt x="11108" y="4389"/>
                  <a:pt x="11087" y="3106"/>
                </a:cubicBezTo>
                <a:lnTo>
                  <a:pt x="11048" y="772"/>
                </a:lnTo>
                <a:lnTo>
                  <a:pt x="10912" y="529"/>
                </a:lnTo>
                <a:cubicBezTo>
                  <a:pt x="10706" y="158"/>
                  <a:pt x="10323" y="178"/>
                  <a:pt x="10149" y="568"/>
                </a:cubicBezTo>
                <a:lnTo>
                  <a:pt x="10015" y="868"/>
                </a:lnTo>
                <a:lnTo>
                  <a:pt x="10046" y="2912"/>
                </a:lnTo>
                <a:cubicBezTo>
                  <a:pt x="10064" y="4037"/>
                  <a:pt x="10091" y="5485"/>
                  <a:pt x="10108" y="6130"/>
                </a:cubicBezTo>
                <a:lnTo>
                  <a:pt x="10138" y="7302"/>
                </a:lnTo>
                <a:lnTo>
                  <a:pt x="8431" y="7302"/>
                </a:lnTo>
                <a:lnTo>
                  <a:pt x="6724" y="7302"/>
                </a:lnTo>
                <a:lnTo>
                  <a:pt x="6428" y="6582"/>
                </a:lnTo>
                <a:cubicBezTo>
                  <a:pt x="6236" y="6114"/>
                  <a:pt x="6132" y="5762"/>
                  <a:pt x="6132" y="5579"/>
                </a:cubicBezTo>
                <a:cubicBezTo>
                  <a:pt x="6132" y="5405"/>
                  <a:pt x="6009" y="4958"/>
                  <a:pt x="5809" y="4405"/>
                </a:cubicBezTo>
                <a:cubicBezTo>
                  <a:pt x="5631" y="3915"/>
                  <a:pt x="5485" y="3421"/>
                  <a:pt x="5484" y="3307"/>
                </a:cubicBezTo>
                <a:cubicBezTo>
                  <a:pt x="5484" y="3194"/>
                  <a:pt x="5414" y="2912"/>
                  <a:pt x="5330" y="2681"/>
                </a:cubicBezTo>
                <a:cubicBezTo>
                  <a:pt x="5188" y="2293"/>
                  <a:pt x="4976" y="2068"/>
                  <a:pt x="4398" y="1697"/>
                </a:cubicBezTo>
                <a:cubicBezTo>
                  <a:pt x="4364" y="1675"/>
                  <a:pt x="4335" y="1502"/>
                  <a:pt x="4335" y="1311"/>
                </a:cubicBezTo>
                <a:cubicBezTo>
                  <a:pt x="4335" y="524"/>
                  <a:pt x="3892" y="-17"/>
                  <a:pt x="3559" y="366"/>
                </a:cubicBezTo>
                <a:cubicBezTo>
                  <a:pt x="3311" y="651"/>
                  <a:pt x="3219" y="1057"/>
                  <a:pt x="3259" y="1699"/>
                </a:cubicBezTo>
                <a:cubicBezTo>
                  <a:pt x="3288" y="2167"/>
                  <a:pt x="3280" y="2241"/>
                  <a:pt x="3190" y="2310"/>
                </a:cubicBezTo>
                <a:cubicBezTo>
                  <a:pt x="3019" y="2441"/>
                  <a:pt x="2589" y="3530"/>
                  <a:pt x="2587" y="3837"/>
                </a:cubicBezTo>
                <a:cubicBezTo>
                  <a:pt x="2586" y="3991"/>
                  <a:pt x="2531" y="4331"/>
                  <a:pt x="2463" y="4596"/>
                </a:cubicBezTo>
                <a:cubicBezTo>
                  <a:pt x="2395" y="4861"/>
                  <a:pt x="2340" y="5247"/>
                  <a:pt x="2340" y="5454"/>
                </a:cubicBezTo>
                <a:cubicBezTo>
                  <a:pt x="2339" y="5810"/>
                  <a:pt x="2259" y="6404"/>
                  <a:pt x="2125" y="7050"/>
                </a:cubicBezTo>
                <a:cubicBezTo>
                  <a:pt x="2091" y="7209"/>
                  <a:pt x="1993" y="7413"/>
                  <a:pt x="1904" y="7501"/>
                </a:cubicBezTo>
                <a:cubicBezTo>
                  <a:pt x="1726" y="7681"/>
                  <a:pt x="1682" y="7839"/>
                  <a:pt x="1517" y="8909"/>
                </a:cubicBezTo>
                <a:cubicBezTo>
                  <a:pt x="1454" y="9315"/>
                  <a:pt x="1286" y="10377"/>
                  <a:pt x="1142" y="11270"/>
                </a:cubicBezTo>
                <a:cubicBezTo>
                  <a:pt x="999" y="12163"/>
                  <a:pt x="784" y="13543"/>
                  <a:pt x="665" y="14337"/>
                </a:cubicBezTo>
                <a:cubicBezTo>
                  <a:pt x="546" y="15131"/>
                  <a:pt x="347" y="16430"/>
                  <a:pt x="221" y="17223"/>
                </a:cubicBezTo>
                <a:cubicBezTo>
                  <a:pt x="-35" y="18849"/>
                  <a:pt x="-56" y="19361"/>
                  <a:pt x="94" y="20326"/>
                </a:cubicBezTo>
                <a:cubicBezTo>
                  <a:pt x="189" y="20936"/>
                  <a:pt x="263" y="21112"/>
                  <a:pt x="503" y="21296"/>
                </a:cubicBezTo>
                <a:cubicBezTo>
                  <a:pt x="550" y="21332"/>
                  <a:pt x="2582" y="21376"/>
                  <a:pt x="5020" y="21395"/>
                </a:cubicBezTo>
                <a:cubicBezTo>
                  <a:pt x="7457" y="21415"/>
                  <a:pt x="10125" y="21460"/>
                  <a:pt x="10949" y="21495"/>
                </a:cubicBezTo>
                <a:cubicBezTo>
                  <a:pt x="12283" y="21552"/>
                  <a:pt x="14764" y="21582"/>
                  <a:pt x="16937" y="21583"/>
                </a:cubicBezTo>
                <a:cubicBezTo>
                  <a:pt x="19110" y="21583"/>
                  <a:pt x="20975" y="21555"/>
                  <a:pt x="21076" y="21498"/>
                </a:cubicBezTo>
                <a:cubicBezTo>
                  <a:pt x="21362" y="21338"/>
                  <a:pt x="21442" y="21073"/>
                  <a:pt x="21494" y="20115"/>
                </a:cubicBezTo>
                <a:cubicBezTo>
                  <a:pt x="21544" y="19209"/>
                  <a:pt x="21484" y="18247"/>
                  <a:pt x="21156" y="14697"/>
                </a:cubicBezTo>
                <a:cubicBezTo>
                  <a:pt x="20906" y="11984"/>
                  <a:pt x="20606" y="8421"/>
                  <a:pt x="20606" y="8159"/>
                </a:cubicBezTo>
                <a:cubicBezTo>
                  <a:pt x="20606" y="8025"/>
                  <a:pt x="20552" y="7764"/>
                  <a:pt x="20486" y="7579"/>
                </a:cubicBezTo>
                <a:lnTo>
                  <a:pt x="20366" y="7242"/>
                </a:lnTo>
                <a:lnTo>
                  <a:pt x="19031" y="7201"/>
                </a:lnTo>
                <a:lnTo>
                  <a:pt x="17697" y="7160"/>
                </a:lnTo>
                <a:lnTo>
                  <a:pt x="17733" y="3894"/>
                </a:lnTo>
                <a:lnTo>
                  <a:pt x="17769" y="626"/>
                </a:lnTo>
                <a:lnTo>
                  <a:pt x="17648" y="352"/>
                </a:lnTo>
                <a:cubicBezTo>
                  <a:pt x="17547" y="124"/>
                  <a:pt x="17408" y="3"/>
                  <a:pt x="17263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towers-of-hanoi-picture-id521625317-992924948.jpeg" descr="towers-of-hanoi-picture-id521625317-992924948.jpeg"/>
          <p:cNvPicPr>
            <a:picLocks noChangeAspect="1"/>
          </p:cNvPicPr>
          <p:nvPr/>
        </p:nvPicPr>
        <p:blipFill>
          <a:blip r:embed="rId2">
            <a:extLst/>
          </a:blip>
          <a:srcRect l="6367" t="33790" r="5500" b="15368"/>
          <a:stretch>
            <a:fillRect/>
          </a:stretch>
        </p:blipFill>
        <p:spPr>
          <a:xfrm>
            <a:off x="11896551" y="4362444"/>
            <a:ext cx="11985261" cy="499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0" h="21583" fill="norm" stroke="1" extrusionOk="0">
                <a:moveTo>
                  <a:pt x="17263" y="0"/>
                </a:moveTo>
                <a:cubicBezTo>
                  <a:pt x="17176" y="-2"/>
                  <a:pt x="17087" y="39"/>
                  <a:pt x="17002" y="125"/>
                </a:cubicBezTo>
                <a:cubicBezTo>
                  <a:pt x="16699" y="430"/>
                  <a:pt x="16680" y="637"/>
                  <a:pt x="16640" y="4055"/>
                </a:cubicBezTo>
                <a:cubicBezTo>
                  <a:pt x="16620" y="5742"/>
                  <a:pt x="16600" y="7129"/>
                  <a:pt x="16596" y="7139"/>
                </a:cubicBezTo>
                <a:cubicBezTo>
                  <a:pt x="16592" y="7149"/>
                  <a:pt x="15376" y="7176"/>
                  <a:pt x="13893" y="7199"/>
                </a:cubicBezTo>
                <a:lnTo>
                  <a:pt x="11198" y="7242"/>
                </a:lnTo>
                <a:lnTo>
                  <a:pt x="11162" y="6340"/>
                </a:lnTo>
                <a:cubicBezTo>
                  <a:pt x="11142" y="5843"/>
                  <a:pt x="11108" y="4389"/>
                  <a:pt x="11087" y="3106"/>
                </a:cubicBezTo>
                <a:lnTo>
                  <a:pt x="11048" y="772"/>
                </a:lnTo>
                <a:lnTo>
                  <a:pt x="10912" y="529"/>
                </a:lnTo>
                <a:cubicBezTo>
                  <a:pt x="10706" y="158"/>
                  <a:pt x="10323" y="178"/>
                  <a:pt x="10149" y="568"/>
                </a:cubicBezTo>
                <a:lnTo>
                  <a:pt x="10015" y="868"/>
                </a:lnTo>
                <a:lnTo>
                  <a:pt x="10046" y="2912"/>
                </a:lnTo>
                <a:cubicBezTo>
                  <a:pt x="10064" y="4037"/>
                  <a:pt x="10091" y="5485"/>
                  <a:pt x="10108" y="6130"/>
                </a:cubicBezTo>
                <a:lnTo>
                  <a:pt x="10138" y="7302"/>
                </a:lnTo>
                <a:lnTo>
                  <a:pt x="8431" y="7302"/>
                </a:lnTo>
                <a:lnTo>
                  <a:pt x="6724" y="7302"/>
                </a:lnTo>
                <a:lnTo>
                  <a:pt x="6428" y="6582"/>
                </a:lnTo>
                <a:cubicBezTo>
                  <a:pt x="6236" y="6114"/>
                  <a:pt x="6132" y="5762"/>
                  <a:pt x="6132" y="5579"/>
                </a:cubicBezTo>
                <a:cubicBezTo>
                  <a:pt x="6132" y="5405"/>
                  <a:pt x="6009" y="4958"/>
                  <a:pt x="5809" y="4405"/>
                </a:cubicBezTo>
                <a:cubicBezTo>
                  <a:pt x="5631" y="3915"/>
                  <a:pt x="5485" y="3421"/>
                  <a:pt x="5484" y="3307"/>
                </a:cubicBezTo>
                <a:cubicBezTo>
                  <a:pt x="5484" y="3194"/>
                  <a:pt x="5414" y="2912"/>
                  <a:pt x="5330" y="2681"/>
                </a:cubicBezTo>
                <a:cubicBezTo>
                  <a:pt x="5188" y="2293"/>
                  <a:pt x="4976" y="2068"/>
                  <a:pt x="4398" y="1697"/>
                </a:cubicBezTo>
                <a:cubicBezTo>
                  <a:pt x="4364" y="1675"/>
                  <a:pt x="4335" y="1502"/>
                  <a:pt x="4335" y="1311"/>
                </a:cubicBezTo>
                <a:cubicBezTo>
                  <a:pt x="4335" y="524"/>
                  <a:pt x="3892" y="-17"/>
                  <a:pt x="3559" y="366"/>
                </a:cubicBezTo>
                <a:cubicBezTo>
                  <a:pt x="3311" y="651"/>
                  <a:pt x="3219" y="1057"/>
                  <a:pt x="3259" y="1699"/>
                </a:cubicBezTo>
                <a:cubicBezTo>
                  <a:pt x="3288" y="2167"/>
                  <a:pt x="3280" y="2241"/>
                  <a:pt x="3190" y="2310"/>
                </a:cubicBezTo>
                <a:cubicBezTo>
                  <a:pt x="3019" y="2441"/>
                  <a:pt x="2589" y="3530"/>
                  <a:pt x="2587" y="3837"/>
                </a:cubicBezTo>
                <a:cubicBezTo>
                  <a:pt x="2586" y="3991"/>
                  <a:pt x="2531" y="4331"/>
                  <a:pt x="2463" y="4596"/>
                </a:cubicBezTo>
                <a:cubicBezTo>
                  <a:pt x="2395" y="4861"/>
                  <a:pt x="2340" y="5247"/>
                  <a:pt x="2340" y="5454"/>
                </a:cubicBezTo>
                <a:cubicBezTo>
                  <a:pt x="2339" y="5810"/>
                  <a:pt x="2259" y="6404"/>
                  <a:pt x="2125" y="7050"/>
                </a:cubicBezTo>
                <a:cubicBezTo>
                  <a:pt x="2091" y="7209"/>
                  <a:pt x="1993" y="7413"/>
                  <a:pt x="1904" y="7501"/>
                </a:cubicBezTo>
                <a:cubicBezTo>
                  <a:pt x="1726" y="7681"/>
                  <a:pt x="1682" y="7839"/>
                  <a:pt x="1517" y="8909"/>
                </a:cubicBezTo>
                <a:cubicBezTo>
                  <a:pt x="1454" y="9315"/>
                  <a:pt x="1286" y="10377"/>
                  <a:pt x="1142" y="11270"/>
                </a:cubicBezTo>
                <a:cubicBezTo>
                  <a:pt x="999" y="12163"/>
                  <a:pt x="784" y="13543"/>
                  <a:pt x="665" y="14337"/>
                </a:cubicBezTo>
                <a:cubicBezTo>
                  <a:pt x="546" y="15131"/>
                  <a:pt x="347" y="16430"/>
                  <a:pt x="221" y="17223"/>
                </a:cubicBezTo>
                <a:cubicBezTo>
                  <a:pt x="-35" y="18849"/>
                  <a:pt x="-56" y="19361"/>
                  <a:pt x="94" y="20326"/>
                </a:cubicBezTo>
                <a:cubicBezTo>
                  <a:pt x="189" y="20936"/>
                  <a:pt x="263" y="21112"/>
                  <a:pt x="503" y="21296"/>
                </a:cubicBezTo>
                <a:cubicBezTo>
                  <a:pt x="550" y="21332"/>
                  <a:pt x="2582" y="21376"/>
                  <a:pt x="5020" y="21395"/>
                </a:cubicBezTo>
                <a:cubicBezTo>
                  <a:pt x="7457" y="21415"/>
                  <a:pt x="10125" y="21460"/>
                  <a:pt x="10949" y="21495"/>
                </a:cubicBezTo>
                <a:cubicBezTo>
                  <a:pt x="12283" y="21552"/>
                  <a:pt x="14764" y="21582"/>
                  <a:pt x="16937" y="21583"/>
                </a:cubicBezTo>
                <a:cubicBezTo>
                  <a:pt x="19110" y="21583"/>
                  <a:pt x="20975" y="21555"/>
                  <a:pt x="21076" y="21498"/>
                </a:cubicBezTo>
                <a:cubicBezTo>
                  <a:pt x="21362" y="21338"/>
                  <a:pt x="21442" y="21073"/>
                  <a:pt x="21494" y="20115"/>
                </a:cubicBezTo>
                <a:cubicBezTo>
                  <a:pt x="21544" y="19209"/>
                  <a:pt x="21484" y="18247"/>
                  <a:pt x="21156" y="14697"/>
                </a:cubicBezTo>
                <a:cubicBezTo>
                  <a:pt x="20906" y="11984"/>
                  <a:pt x="20606" y="8421"/>
                  <a:pt x="20606" y="8159"/>
                </a:cubicBezTo>
                <a:cubicBezTo>
                  <a:pt x="20606" y="8025"/>
                  <a:pt x="20552" y="7764"/>
                  <a:pt x="20486" y="7579"/>
                </a:cubicBezTo>
                <a:lnTo>
                  <a:pt x="20366" y="7242"/>
                </a:lnTo>
                <a:lnTo>
                  <a:pt x="19031" y="7201"/>
                </a:lnTo>
                <a:lnTo>
                  <a:pt x="17697" y="7160"/>
                </a:lnTo>
                <a:lnTo>
                  <a:pt x="17733" y="3894"/>
                </a:lnTo>
                <a:lnTo>
                  <a:pt x="17769" y="626"/>
                </a:lnTo>
                <a:lnTo>
                  <a:pt x="17648" y="352"/>
                </a:lnTo>
                <a:cubicBezTo>
                  <a:pt x="17547" y="124"/>
                  <a:pt x="17408" y="3"/>
                  <a:pt x="17263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8" name="Towers of Hanoi"/>
          <p:cNvSpPr txBox="1"/>
          <p:nvPr>
            <p:ph type="ctr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 anchor="t"/>
          <a:lstStyle>
            <a:lvl1pPr>
              <a:defRPr spc="-170" sz="8500"/>
            </a:lvl1pPr>
          </a:lstStyle>
          <a:p>
            <a:pPr/>
            <a:r>
              <a:t>Towers of Hanoi</a:t>
            </a:r>
          </a:p>
        </p:txBody>
      </p:sp>
      <p:sp>
        <p:nvSpPr>
          <p:cNvPr id="179" name="A classic puzzle game…"/>
          <p:cNvSpPr txBox="1"/>
          <p:nvPr>
            <p:ph type="subTitle" sz="half" idx="1"/>
          </p:nvPr>
        </p:nvSpPr>
        <p:spPr>
          <a:xfrm>
            <a:off x="1206500" y="4248504"/>
            <a:ext cx="9834106" cy="8256012"/>
          </a:xfrm>
          <a:prstGeom prst="rect">
            <a:avLst/>
          </a:prstGeom>
        </p:spPr>
        <p:txBody>
          <a:bodyPr/>
          <a:lstStyle/>
          <a:p>
            <a:pPr lvl="1"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A classic puzzle game</a:t>
            </a:r>
          </a:p>
          <a:p>
            <a:pPr lvl="1"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Move disks from first stick to the last</a:t>
            </a:r>
          </a:p>
          <a:p>
            <a:pPr lvl="1"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 One disk at the time</a:t>
            </a:r>
          </a:p>
          <a:p>
            <a:pPr lvl="1"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Don't put larger piece on smaller one</a:t>
            </a:r>
          </a:p>
        </p:txBody>
      </p:sp>
      <p:pic>
        <p:nvPicPr>
          <p:cNvPr id="180" name="hanoi.png" descr="hanoi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585453" y="4220316"/>
            <a:ext cx="12607458" cy="5275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Word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ee the game on your phone…"/>
          <p:cNvSpPr txBox="1"/>
          <p:nvPr>
            <p:ph type="body" sz="quarter" idx="1"/>
          </p:nvPr>
        </p:nvSpPr>
        <p:spPr>
          <a:xfrm>
            <a:off x="1206500" y="4248504"/>
            <a:ext cx="8026616" cy="8256012"/>
          </a:xfrm>
          <a:prstGeom prst="rect">
            <a:avLst/>
          </a:prstGeom>
        </p:spPr>
        <p:txBody>
          <a:bodyPr/>
          <a:lstStyle/>
          <a:p>
            <a:pPr/>
            <a:r>
              <a:t>See the game on your phone</a:t>
            </a:r>
          </a:p>
          <a:p>
            <a:pPr/>
            <a:r>
              <a:t>Select the disk with real world object</a:t>
            </a:r>
          </a:p>
        </p:txBody>
      </p:sp>
      <p:pic>
        <p:nvPicPr>
          <p:cNvPr id="183" name="hanoi.png" descr="hano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5453" y="4220316"/>
            <a:ext cx="12607458" cy="5275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towers-of-hanoi-picture-id521625317-992924948.jpeg" descr="towers-of-hanoi-picture-id521625317-992924948.jpe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rcRect l="6367" t="33790" r="5500" b="15368"/>
          <a:stretch>
            <a:fillRect/>
          </a:stretch>
        </p:blipFill>
        <p:spPr>
          <a:xfrm>
            <a:off x="11896551" y="4362444"/>
            <a:ext cx="11985261" cy="499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0" h="21583" fill="norm" stroke="1" extrusionOk="0">
                <a:moveTo>
                  <a:pt x="17263" y="0"/>
                </a:moveTo>
                <a:cubicBezTo>
                  <a:pt x="17176" y="-2"/>
                  <a:pt x="17087" y="39"/>
                  <a:pt x="17002" y="125"/>
                </a:cubicBezTo>
                <a:cubicBezTo>
                  <a:pt x="16699" y="430"/>
                  <a:pt x="16680" y="637"/>
                  <a:pt x="16640" y="4055"/>
                </a:cubicBezTo>
                <a:cubicBezTo>
                  <a:pt x="16620" y="5742"/>
                  <a:pt x="16600" y="7129"/>
                  <a:pt x="16596" y="7139"/>
                </a:cubicBezTo>
                <a:cubicBezTo>
                  <a:pt x="16592" y="7149"/>
                  <a:pt x="15376" y="7176"/>
                  <a:pt x="13893" y="7199"/>
                </a:cubicBezTo>
                <a:lnTo>
                  <a:pt x="11198" y="7242"/>
                </a:lnTo>
                <a:lnTo>
                  <a:pt x="11162" y="6340"/>
                </a:lnTo>
                <a:cubicBezTo>
                  <a:pt x="11142" y="5843"/>
                  <a:pt x="11108" y="4389"/>
                  <a:pt x="11087" y="3106"/>
                </a:cubicBezTo>
                <a:lnTo>
                  <a:pt x="11048" y="772"/>
                </a:lnTo>
                <a:lnTo>
                  <a:pt x="10912" y="529"/>
                </a:lnTo>
                <a:cubicBezTo>
                  <a:pt x="10706" y="158"/>
                  <a:pt x="10323" y="178"/>
                  <a:pt x="10149" y="568"/>
                </a:cubicBezTo>
                <a:lnTo>
                  <a:pt x="10015" y="868"/>
                </a:lnTo>
                <a:lnTo>
                  <a:pt x="10046" y="2912"/>
                </a:lnTo>
                <a:cubicBezTo>
                  <a:pt x="10064" y="4037"/>
                  <a:pt x="10091" y="5485"/>
                  <a:pt x="10108" y="6130"/>
                </a:cubicBezTo>
                <a:lnTo>
                  <a:pt x="10138" y="7302"/>
                </a:lnTo>
                <a:lnTo>
                  <a:pt x="8431" y="7302"/>
                </a:lnTo>
                <a:lnTo>
                  <a:pt x="6724" y="7302"/>
                </a:lnTo>
                <a:lnTo>
                  <a:pt x="6428" y="6582"/>
                </a:lnTo>
                <a:cubicBezTo>
                  <a:pt x="6236" y="6114"/>
                  <a:pt x="6132" y="5762"/>
                  <a:pt x="6132" y="5579"/>
                </a:cubicBezTo>
                <a:cubicBezTo>
                  <a:pt x="6132" y="5405"/>
                  <a:pt x="6009" y="4958"/>
                  <a:pt x="5809" y="4405"/>
                </a:cubicBezTo>
                <a:cubicBezTo>
                  <a:pt x="5631" y="3915"/>
                  <a:pt x="5485" y="3421"/>
                  <a:pt x="5484" y="3307"/>
                </a:cubicBezTo>
                <a:cubicBezTo>
                  <a:pt x="5484" y="3194"/>
                  <a:pt x="5414" y="2912"/>
                  <a:pt x="5330" y="2681"/>
                </a:cubicBezTo>
                <a:cubicBezTo>
                  <a:pt x="5188" y="2293"/>
                  <a:pt x="4976" y="2068"/>
                  <a:pt x="4398" y="1697"/>
                </a:cubicBezTo>
                <a:cubicBezTo>
                  <a:pt x="4364" y="1675"/>
                  <a:pt x="4335" y="1502"/>
                  <a:pt x="4335" y="1311"/>
                </a:cubicBezTo>
                <a:cubicBezTo>
                  <a:pt x="4335" y="524"/>
                  <a:pt x="3892" y="-17"/>
                  <a:pt x="3559" y="366"/>
                </a:cubicBezTo>
                <a:cubicBezTo>
                  <a:pt x="3311" y="651"/>
                  <a:pt x="3219" y="1057"/>
                  <a:pt x="3259" y="1699"/>
                </a:cubicBezTo>
                <a:cubicBezTo>
                  <a:pt x="3288" y="2167"/>
                  <a:pt x="3280" y="2241"/>
                  <a:pt x="3190" y="2310"/>
                </a:cubicBezTo>
                <a:cubicBezTo>
                  <a:pt x="3019" y="2441"/>
                  <a:pt x="2589" y="3530"/>
                  <a:pt x="2587" y="3837"/>
                </a:cubicBezTo>
                <a:cubicBezTo>
                  <a:pt x="2586" y="3991"/>
                  <a:pt x="2531" y="4331"/>
                  <a:pt x="2463" y="4596"/>
                </a:cubicBezTo>
                <a:cubicBezTo>
                  <a:pt x="2395" y="4861"/>
                  <a:pt x="2340" y="5247"/>
                  <a:pt x="2340" y="5454"/>
                </a:cubicBezTo>
                <a:cubicBezTo>
                  <a:pt x="2339" y="5810"/>
                  <a:pt x="2259" y="6404"/>
                  <a:pt x="2125" y="7050"/>
                </a:cubicBezTo>
                <a:cubicBezTo>
                  <a:pt x="2091" y="7209"/>
                  <a:pt x="1993" y="7413"/>
                  <a:pt x="1904" y="7501"/>
                </a:cubicBezTo>
                <a:cubicBezTo>
                  <a:pt x="1726" y="7681"/>
                  <a:pt x="1682" y="7839"/>
                  <a:pt x="1517" y="8909"/>
                </a:cubicBezTo>
                <a:cubicBezTo>
                  <a:pt x="1454" y="9315"/>
                  <a:pt x="1286" y="10377"/>
                  <a:pt x="1142" y="11270"/>
                </a:cubicBezTo>
                <a:cubicBezTo>
                  <a:pt x="999" y="12163"/>
                  <a:pt x="784" y="13543"/>
                  <a:pt x="665" y="14337"/>
                </a:cubicBezTo>
                <a:cubicBezTo>
                  <a:pt x="546" y="15131"/>
                  <a:pt x="347" y="16430"/>
                  <a:pt x="221" y="17223"/>
                </a:cubicBezTo>
                <a:cubicBezTo>
                  <a:pt x="-35" y="18849"/>
                  <a:pt x="-56" y="19361"/>
                  <a:pt x="94" y="20326"/>
                </a:cubicBezTo>
                <a:cubicBezTo>
                  <a:pt x="189" y="20936"/>
                  <a:pt x="263" y="21112"/>
                  <a:pt x="503" y="21296"/>
                </a:cubicBezTo>
                <a:cubicBezTo>
                  <a:pt x="550" y="21332"/>
                  <a:pt x="2582" y="21376"/>
                  <a:pt x="5020" y="21395"/>
                </a:cubicBezTo>
                <a:cubicBezTo>
                  <a:pt x="7457" y="21415"/>
                  <a:pt x="10125" y="21460"/>
                  <a:pt x="10949" y="21495"/>
                </a:cubicBezTo>
                <a:cubicBezTo>
                  <a:pt x="12283" y="21552"/>
                  <a:pt x="14764" y="21582"/>
                  <a:pt x="16937" y="21583"/>
                </a:cubicBezTo>
                <a:cubicBezTo>
                  <a:pt x="19110" y="21583"/>
                  <a:pt x="20975" y="21555"/>
                  <a:pt x="21076" y="21498"/>
                </a:cubicBezTo>
                <a:cubicBezTo>
                  <a:pt x="21362" y="21338"/>
                  <a:pt x="21442" y="21073"/>
                  <a:pt x="21494" y="20115"/>
                </a:cubicBezTo>
                <a:cubicBezTo>
                  <a:pt x="21544" y="19209"/>
                  <a:pt x="21484" y="18247"/>
                  <a:pt x="21156" y="14697"/>
                </a:cubicBezTo>
                <a:cubicBezTo>
                  <a:pt x="20906" y="11984"/>
                  <a:pt x="20606" y="8421"/>
                  <a:pt x="20606" y="8159"/>
                </a:cubicBezTo>
                <a:cubicBezTo>
                  <a:pt x="20606" y="8025"/>
                  <a:pt x="20552" y="7764"/>
                  <a:pt x="20486" y="7579"/>
                </a:cubicBezTo>
                <a:lnTo>
                  <a:pt x="20366" y="7242"/>
                </a:lnTo>
                <a:lnTo>
                  <a:pt x="19031" y="7201"/>
                </a:lnTo>
                <a:lnTo>
                  <a:pt x="17697" y="7160"/>
                </a:lnTo>
                <a:lnTo>
                  <a:pt x="17733" y="3894"/>
                </a:lnTo>
                <a:lnTo>
                  <a:pt x="17769" y="626"/>
                </a:lnTo>
                <a:lnTo>
                  <a:pt x="17648" y="352"/>
                </a:lnTo>
                <a:cubicBezTo>
                  <a:pt x="17547" y="124"/>
                  <a:pt x="17408" y="3"/>
                  <a:pt x="17263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85" name="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                          AR</a:t>
            </a:r>
          </a:p>
        </p:txBody>
      </p:sp>
      <p:sp>
        <p:nvSpPr>
          <p:cNvPr id="186" name="Towers of Hanoi"/>
          <p:cNvSpPr txBox="1"/>
          <p:nvPr/>
        </p:nvSpPr>
        <p:spPr>
          <a:xfrm>
            <a:off x="1206500" y="1079500"/>
            <a:ext cx="8660217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Towers of Hanoi</a:t>
            </a:r>
          </a:p>
        </p:txBody>
      </p:sp>
      <p:pic>
        <p:nvPicPr>
          <p:cNvPr id="187" name="well.png" descr="well.png"/>
          <p:cNvPicPr>
            <a:picLocks noChangeAspect="1"/>
          </p:cNvPicPr>
          <p:nvPr/>
        </p:nvPicPr>
        <p:blipFill>
          <a:blip r:embed="rId4">
            <a:extLst/>
          </a:blip>
          <a:srcRect l="45556" t="0" r="17033" b="0"/>
          <a:stretch>
            <a:fillRect/>
          </a:stretch>
        </p:blipFill>
        <p:spPr>
          <a:xfrm>
            <a:off x="17326515" y="4209256"/>
            <a:ext cx="4736180" cy="5297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hone.png" descr="pho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655340">
            <a:off x="14965022" y="-3019238"/>
            <a:ext cx="10954774" cy="16432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whole" bldLvl="1" animBg="1" rev="0" advAuto="0" spid="18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elect the disk by clicking on it…"/>
          <p:cNvSpPr txBox="1"/>
          <p:nvPr>
            <p:ph type="body" sz="quarter" idx="1"/>
          </p:nvPr>
        </p:nvSpPr>
        <p:spPr>
          <a:xfrm>
            <a:off x="1206500" y="4248504"/>
            <a:ext cx="8026616" cy="8256012"/>
          </a:xfrm>
          <a:prstGeom prst="rect">
            <a:avLst/>
          </a:prstGeom>
        </p:spPr>
        <p:txBody>
          <a:bodyPr/>
          <a:lstStyle/>
          <a:p>
            <a:pPr/>
            <a:r>
              <a:t>Select the disk by clicking on it</a:t>
            </a:r>
          </a:p>
          <a:p>
            <a:pPr/>
            <a:r>
              <a:t>Select the disk with real world object</a:t>
            </a:r>
          </a:p>
          <a:p>
            <a:pPr/>
            <a:r>
              <a:t>Smooth animation</a:t>
            </a:r>
          </a:p>
          <a:p>
            <a:pPr/>
            <a:r>
              <a:t>Move disk freely</a:t>
            </a:r>
          </a:p>
        </p:txBody>
      </p:sp>
      <p:pic>
        <p:nvPicPr>
          <p:cNvPr id="191" name="hanoi.png" descr="hano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5453" y="4220316"/>
            <a:ext cx="12607458" cy="5275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towers-of-hanoi-picture-id521625317-992924948.jpeg" descr="towers-of-hanoi-picture-id521625317-992924948.jpe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rcRect l="6367" t="33790" r="5500" b="15368"/>
          <a:stretch>
            <a:fillRect/>
          </a:stretch>
        </p:blipFill>
        <p:spPr>
          <a:xfrm>
            <a:off x="11896551" y="4362444"/>
            <a:ext cx="11985261" cy="499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0" h="21583" fill="norm" stroke="1" extrusionOk="0">
                <a:moveTo>
                  <a:pt x="17263" y="0"/>
                </a:moveTo>
                <a:cubicBezTo>
                  <a:pt x="17176" y="-2"/>
                  <a:pt x="17087" y="39"/>
                  <a:pt x="17002" y="125"/>
                </a:cubicBezTo>
                <a:cubicBezTo>
                  <a:pt x="16699" y="430"/>
                  <a:pt x="16680" y="637"/>
                  <a:pt x="16640" y="4055"/>
                </a:cubicBezTo>
                <a:cubicBezTo>
                  <a:pt x="16620" y="5742"/>
                  <a:pt x="16600" y="7129"/>
                  <a:pt x="16596" y="7139"/>
                </a:cubicBezTo>
                <a:cubicBezTo>
                  <a:pt x="16592" y="7149"/>
                  <a:pt x="15376" y="7176"/>
                  <a:pt x="13893" y="7199"/>
                </a:cubicBezTo>
                <a:lnTo>
                  <a:pt x="11198" y="7242"/>
                </a:lnTo>
                <a:lnTo>
                  <a:pt x="11162" y="6340"/>
                </a:lnTo>
                <a:cubicBezTo>
                  <a:pt x="11142" y="5843"/>
                  <a:pt x="11108" y="4389"/>
                  <a:pt x="11087" y="3106"/>
                </a:cubicBezTo>
                <a:lnTo>
                  <a:pt x="11048" y="772"/>
                </a:lnTo>
                <a:lnTo>
                  <a:pt x="10912" y="529"/>
                </a:lnTo>
                <a:cubicBezTo>
                  <a:pt x="10706" y="158"/>
                  <a:pt x="10323" y="178"/>
                  <a:pt x="10149" y="568"/>
                </a:cubicBezTo>
                <a:lnTo>
                  <a:pt x="10015" y="868"/>
                </a:lnTo>
                <a:lnTo>
                  <a:pt x="10046" y="2912"/>
                </a:lnTo>
                <a:cubicBezTo>
                  <a:pt x="10064" y="4037"/>
                  <a:pt x="10091" y="5485"/>
                  <a:pt x="10108" y="6130"/>
                </a:cubicBezTo>
                <a:lnTo>
                  <a:pt x="10138" y="7302"/>
                </a:lnTo>
                <a:lnTo>
                  <a:pt x="8431" y="7302"/>
                </a:lnTo>
                <a:lnTo>
                  <a:pt x="6724" y="7302"/>
                </a:lnTo>
                <a:lnTo>
                  <a:pt x="6428" y="6582"/>
                </a:lnTo>
                <a:cubicBezTo>
                  <a:pt x="6236" y="6114"/>
                  <a:pt x="6132" y="5762"/>
                  <a:pt x="6132" y="5579"/>
                </a:cubicBezTo>
                <a:cubicBezTo>
                  <a:pt x="6132" y="5405"/>
                  <a:pt x="6009" y="4958"/>
                  <a:pt x="5809" y="4405"/>
                </a:cubicBezTo>
                <a:cubicBezTo>
                  <a:pt x="5631" y="3915"/>
                  <a:pt x="5485" y="3421"/>
                  <a:pt x="5484" y="3307"/>
                </a:cubicBezTo>
                <a:cubicBezTo>
                  <a:pt x="5484" y="3194"/>
                  <a:pt x="5414" y="2912"/>
                  <a:pt x="5330" y="2681"/>
                </a:cubicBezTo>
                <a:cubicBezTo>
                  <a:pt x="5188" y="2293"/>
                  <a:pt x="4976" y="2068"/>
                  <a:pt x="4398" y="1697"/>
                </a:cubicBezTo>
                <a:cubicBezTo>
                  <a:pt x="4364" y="1675"/>
                  <a:pt x="4335" y="1502"/>
                  <a:pt x="4335" y="1311"/>
                </a:cubicBezTo>
                <a:cubicBezTo>
                  <a:pt x="4335" y="524"/>
                  <a:pt x="3892" y="-17"/>
                  <a:pt x="3559" y="366"/>
                </a:cubicBezTo>
                <a:cubicBezTo>
                  <a:pt x="3311" y="651"/>
                  <a:pt x="3219" y="1057"/>
                  <a:pt x="3259" y="1699"/>
                </a:cubicBezTo>
                <a:cubicBezTo>
                  <a:pt x="3288" y="2167"/>
                  <a:pt x="3280" y="2241"/>
                  <a:pt x="3190" y="2310"/>
                </a:cubicBezTo>
                <a:cubicBezTo>
                  <a:pt x="3019" y="2441"/>
                  <a:pt x="2589" y="3530"/>
                  <a:pt x="2587" y="3837"/>
                </a:cubicBezTo>
                <a:cubicBezTo>
                  <a:pt x="2586" y="3991"/>
                  <a:pt x="2531" y="4331"/>
                  <a:pt x="2463" y="4596"/>
                </a:cubicBezTo>
                <a:cubicBezTo>
                  <a:pt x="2395" y="4861"/>
                  <a:pt x="2340" y="5247"/>
                  <a:pt x="2340" y="5454"/>
                </a:cubicBezTo>
                <a:cubicBezTo>
                  <a:pt x="2339" y="5810"/>
                  <a:pt x="2259" y="6404"/>
                  <a:pt x="2125" y="7050"/>
                </a:cubicBezTo>
                <a:cubicBezTo>
                  <a:pt x="2091" y="7209"/>
                  <a:pt x="1993" y="7413"/>
                  <a:pt x="1904" y="7501"/>
                </a:cubicBezTo>
                <a:cubicBezTo>
                  <a:pt x="1726" y="7681"/>
                  <a:pt x="1682" y="7839"/>
                  <a:pt x="1517" y="8909"/>
                </a:cubicBezTo>
                <a:cubicBezTo>
                  <a:pt x="1454" y="9315"/>
                  <a:pt x="1286" y="10377"/>
                  <a:pt x="1142" y="11270"/>
                </a:cubicBezTo>
                <a:cubicBezTo>
                  <a:pt x="999" y="12163"/>
                  <a:pt x="784" y="13543"/>
                  <a:pt x="665" y="14337"/>
                </a:cubicBezTo>
                <a:cubicBezTo>
                  <a:pt x="546" y="15131"/>
                  <a:pt x="347" y="16430"/>
                  <a:pt x="221" y="17223"/>
                </a:cubicBezTo>
                <a:cubicBezTo>
                  <a:pt x="-35" y="18849"/>
                  <a:pt x="-56" y="19361"/>
                  <a:pt x="94" y="20326"/>
                </a:cubicBezTo>
                <a:cubicBezTo>
                  <a:pt x="189" y="20936"/>
                  <a:pt x="263" y="21112"/>
                  <a:pt x="503" y="21296"/>
                </a:cubicBezTo>
                <a:cubicBezTo>
                  <a:pt x="550" y="21332"/>
                  <a:pt x="2582" y="21376"/>
                  <a:pt x="5020" y="21395"/>
                </a:cubicBezTo>
                <a:cubicBezTo>
                  <a:pt x="7457" y="21415"/>
                  <a:pt x="10125" y="21460"/>
                  <a:pt x="10949" y="21495"/>
                </a:cubicBezTo>
                <a:cubicBezTo>
                  <a:pt x="12283" y="21552"/>
                  <a:pt x="14764" y="21582"/>
                  <a:pt x="16937" y="21583"/>
                </a:cubicBezTo>
                <a:cubicBezTo>
                  <a:pt x="19110" y="21583"/>
                  <a:pt x="20975" y="21555"/>
                  <a:pt x="21076" y="21498"/>
                </a:cubicBezTo>
                <a:cubicBezTo>
                  <a:pt x="21362" y="21338"/>
                  <a:pt x="21442" y="21073"/>
                  <a:pt x="21494" y="20115"/>
                </a:cubicBezTo>
                <a:cubicBezTo>
                  <a:pt x="21544" y="19209"/>
                  <a:pt x="21484" y="18247"/>
                  <a:pt x="21156" y="14697"/>
                </a:cubicBezTo>
                <a:cubicBezTo>
                  <a:pt x="20906" y="11984"/>
                  <a:pt x="20606" y="8421"/>
                  <a:pt x="20606" y="8159"/>
                </a:cubicBezTo>
                <a:cubicBezTo>
                  <a:pt x="20606" y="8025"/>
                  <a:pt x="20552" y="7764"/>
                  <a:pt x="20486" y="7579"/>
                </a:cubicBezTo>
                <a:lnTo>
                  <a:pt x="20366" y="7242"/>
                </a:lnTo>
                <a:lnTo>
                  <a:pt x="19031" y="7201"/>
                </a:lnTo>
                <a:lnTo>
                  <a:pt x="17697" y="7160"/>
                </a:lnTo>
                <a:lnTo>
                  <a:pt x="17733" y="3894"/>
                </a:lnTo>
                <a:lnTo>
                  <a:pt x="17769" y="626"/>
                </a:lnTo>
                <a:lnTo>
                  <a:pt x="17648" y="352"/>
                </a:lnTo>
                <a:cubicBezTo>
                  <a:pt x="17547" y="124"/>
                  <a:pt x="17408" y="3"/>
                  <a:pt x="17263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3" name="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                          AR</a:t>
            </a:r>
          </a:p>
        </p:txBody>
      </p:sp>
      <p:sp>
        <p:nvSpPr>
          <p:cNvPr id="194" name="Towers of Hanoi"/>
          <p:cNvSpPr txBox="1"/>
          <p:nvPr/>
        </p:nvSpPr>
        <p:spPr>
          <a:xfrm>
            <a:off x="1206500" y="1079500"/>
            <a:ext cx="8660217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Towers of Hanoi</a:t>
            </a:r>
          </a:p>
        </p:txBody>
      </p:sp>
      <p:pic>
        <p:nvPicPr>
          <p:cNvPr id="195" name="well.png" descr="well.png"/>
          <p:cNvPicPr>
            <a:picLocks noChangeAspect="1"/>
          </p:cNvPicPr>
          <p:nvPr/>
        </p:nvPicPr>
        <p:blipFill>
          <a:blip r:embed="rId4">
            <a:extLst/>
          </a:blip>
          <a:srcRect l="45556" t="0" r="17033" b="0"/>
          <a:stretch>
            <a:fillRect/>
          </a:stretch>
        </p:blipFill>
        <p:spPr>
          <a:xfrm>
            <a:off x="17326515" y="4209256"/>
            <a:ext cx="4736180" cy="5297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hone.png" descr="pho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655340">
            <a:off x="14965022" y="-3019238"/>
            <a:ext cx="10954774" cy="1643216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Development Roadmap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Development Roadmap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ork distribu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distribution:</a:t>
            </a:r>
          </a:p>
        </p:txBody>
      </p:sp>
      <p:sp>
        <p:nvSpPr>
          <p:cNvPr id="200" name="Luka: Scripting &amp; log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Luka: Scripting &amp; logic</a:t>
            </a:r>
          </a:p>
          <a:p>
            <a:pPr/>
            <a:r>
              <a:t>Miha: Animations &amp; object tracking</a:t>
            </a:r>
          </a:p>
          <a:p>
            <a:pPr/>
            <a:r>
              <a:t>Marko: Scene and assets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hank you for your atten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