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宇阳" initials="刘宇阳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C71"/>
    <a:srgbClr val="7E99F4"/>
    <a:srgbClr val="F2E1C3"/>
    <a:srgbClr val="ED7D31"/>
    <a:srgbClr val="E5B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94675" autoAdjust="0"/>
  </p:normalViewPr>
  <p:slideViewPr>
    <p:cSldViewPr snapToGrid="0" showGuides="1">
      <p:cViewPr varScale="1">
        <p:scale>
          <a:sx n="107" d="100"/>
          <a:sy n="107" d="100"/>
        </p:scale>
        <p:origin x="810" y="108"/>
      </p:cViewPr>
      <p:guideLst>
        <p:guide orient="horz" pos="3974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65E0-DA94-44D0-9572-8060E4722B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4F06-EDC9-4A73-8111-A688AD9463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66371" y="2540776"/>
            <a:ext cx="1353671" cy="1272988"/>
          </a:xfrm>
          <a:prstGeom prst="ellipse">
            <a:avLst/>
          </a:prstGeom>
          <a:solidFill>
            <a:srgbClr val="F2E1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47446" y="1654951"/>
            <a:ext cx="1353671" cy="1272988"/>
          </a:xfrm>
          <a:prstGeom prst="ellipse">
            <a:avLst/>
          </a:prstGeom>
          <a:solidFill>
            <a:srgbClr val="F2E1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143205" y="2569877"/>
            <a:ext cx="223066" cy="62883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754212" y="2291445"/>
            <a:ext cx="370069" cy="521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149925" y="2569877"/>
            <a:ext cx="0" cy="60739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124280" y="2291445"/>
            <a:ext cx="18184" cy="5133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143204" y="3177270"/>
            <a:ext cx="253629" cy="479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749938" y="2291445"/>
            <a:ext cx="5099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199580" y="2748062"/>
                <a:ext cx="1613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1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580" y="2748062"/>
                <a:ext cx="161390" cy="153888"/>
              </a:xfrm>
              <a:prstGeom prst="rect">
                <a:avLst/>
              </a:prstGeom>
              <a:blipFill rotWithShape="1">
                <a:blip r:embed="rId1"/>
                <a:stretch>
                  <a:fillRect l="-279" t="-271" r="-22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895172" y="2402464"/>
                <a:ext cx="1643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172" y="2402464"/>
                <a:ext cx="164339" cy="153888"/>
              </a:xfrm>
              <a:prstGeom prst="rect">
                <a:avLst/>
              </a:prstGeom>
              <a:blipFill rotWithShape="1">
                <a:blip r:embed="rId2"/>
                <a:stretch>
                  <a:fillRect l="-50" t="-168" r="-21665" b="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2944676" y="2554170"/>
                <a:ext cx="218841" cy="16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676" y="2554170"/>
                <a:ext cx="218841" cy="168059"/>
              </a:xfrm>
              <a:prstGeom prst="rect">
                <a:avLst/>
              </a:prstGeom>
              <a:blipFill rotWithShape="1">
                <a:blip r:embed="rId3"/>
                <a:stretch>
                  <a:fillRect l="-83" t="-119" r="-15693" b="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3665494" y="2103821"/>
                <a:ext cx="2156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494" y="2103821"/>
                <a:ext cx="215636" cy="153888"/>
              </a:xfrm>
              <a:prstGeom prst="rect">
                <a:avLst/>
              </a:prstGeom>
              <a:blipFill rotWithShape="1">
                <a:blip r:embed="rId4"/>
                <a:stretch>
                  <a:fillRect l="-127" t="-43" r="-15897" b="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3261813" y="3158520"/>
                <a:ext cx="2156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813" y="3158520"/>
                <a:ext cx="215636" cy="153888"/>
              </a:xfrm>
              <a:prstGeom prst="rect">
                <a:avLst/>
              </a:prstGeom>
              <a:blipFill rotWithShape="1">
                <a:blip r:embed="rId5"/>
                <a:stretch>
                  <a:fillRect l="-210" t="-19" r="-15814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4142464" y="2638199"/>
                <a:ext cx="218842" cy="168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64" y="2638199"/>
                <a:ext cx="218842" cy="168059"/>
              </a:xfrm>
              <a:prstGeom prst="rect">
                <a:avLst/>
              </a:prstGeom>
              <a:blipFill rotWithShape="1">
                <a:blip r:embed="rId6"/>
                <a:stretch>
                  <a:fillRect l="-164" t="-243" r="-15611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2852715" y="3193944"/>
                <a:ext cx="358624" cy="160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715" y="3193944"/>
                <a:ext cx="358624" cy="160685"/>
              </a:xfrm>
              <a:prstGeom prst="rect">
                <a:avLst/>
              </a:prstGeom>
              <a:blipFill rotWithShape="1">
                <a:blip r:embed="rId7"/>
                <a:stretch>
                  <a:fillRect l="-82" t="-329" r="-15365" b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4077630" y="2103821"/>
                <a:ext cx="364523" cy="160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30" y="2103821"/>
                <a:ext cx="364523" cy="160685"/>
              </a:xfrm>
              <a:prstGeom prst="rect">
                <a:avLst/>
              </a:prstGeom>
              <a:blipFill rotWithShape="1">
                <a:blip r:embed="rId8"/>
                <a:stretch>
                  <a:fillRect l="-81" t="-41" r="-13498" b="-1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/>
          <p:cNvCxnSpPr/>
          <p:nvPr/>
        </p:nvCxnSpPr>
        <p:spPr>
          <a:xfrm flipH="1">
            <a:off x="3159577" y="2579758"/>
            <a:ext cx="2066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362042" y="2579758"/>
            <a:ext cx="10949" cy="5999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773312" y="2797356"/>
            <a:ext cx="37944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 flipV="1">
            <a:off x="3761694" y="2291444"/>
            <a:ext cx="11618" cy="5133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2444843" y="1438274"/>
            <a:ext cx="7333" cy="452437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230529" y="3860800"/>
            <a:ext cx="4827452" cy="1284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2459038" y="128438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sz="1400" dirty="0"/>
          </a:p>
        </p:txBody>
      </p:sp>
      <p:sp>
        <p:nvSpPr>
          <p:cNvPr id="99" name="文本框 98"/>
          <p:cNvSpPr txBox="1"/>
          <p:nvPr/>
        </p:nvSpPr>
        <p:spPr>
          <a:xfrm>
            <a:off x="4926374" y="3873641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x</a:t>
            </a:r>
            <a:endParaRPr lang="zh-CN" altLang="en-US" sz="14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2145789" y="385582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</a:t>
            </a:r>
            <a:endParaRPr lang="zh-CN" altLang="en-US" sz="1400" dirty="0"/>
          </a:p>
        </p:txBody>
      </p:sp>
      <p:sp>
        <p:nvSpPr>
          <p:cNvPr id="144" name="弧形 143"/>
          <p:cNvSpPr/>
          <p:nvPr/>
        </p:nvSpPr>
        <p:spPr>
          <a:xfrm>
            <a:off x="3097164" y="3108274"/>
            <a:ext cx="155738" cy="178594"/>
          </a:xfrm>
          <a:prstGeom prst="arc">
            <a:avLst>
              <a:gd name="adj1" fmla="val 16200000"/>
              <a:gd name="adj2" fmla="val 20790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/>
              <p:cNvSpPr txBox="1"/>
              <p:nvPr/>
            </p:nvSpPr>
            <p:spPr>
              <a:xfrm>
                <a:off x="3214941" y="3013838"/>
                <a:ext cx="169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41" y="3013838"/>
                <a:ext cx="169085" cy="153888"/>
              </a:xfrm>
              <a:prstGeom prst="rect">
                <a:avLst/>
              </a:prstGeom>
              <a:blipFill rotWithShape="1">
                <a:blip r:embed="rId9"/>
                <a:stretch>
                  <a:fillRect l="-338" t="-83" r="-21716" b="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/>
              <p:cNvSpPr txBox="1"/>
              <p:nvPr/>
            </p:nvSpPr>
            <p:spPr>
              <a:xfrm>
                <a:off x="4154042" y="2291444"/>
                <a:ext cx="1720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42" y="2291444"/>
                <a:ext cx="172035" cy="153888"/>
              </a:xfrm>
              <a:prstGeom prst="rect">
                <a:avLst/>
              </a:prstGeom>
              <a:blipFill rotWithShape="1">
                <a:blip r:embed="rId10"/>
                <a:stretch>
                  <a:fillRect l="-295" t="-237" r="-20405" b="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弧形 147"/>
          <p:cNvSpPr/>
          <p:nvPr/>
        </p:nvSpPr>
        <p:spPr>
          <a:xfrm rot="7062855">
            <a:off x="4009708" y="2230345"/>
            <a:ext cx="155738" cy="178594"/>
          </a:xfrm>
          <a:prstGeom prst="arc">
            <a:avLst>
              <a:gd name="adj1" fmla="val 13667452"/>
              <a:gd name="adj2" fmla="val 20790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1" name="直接连接符 150"/>
          <p:cNvCxnSpPr/>
          <p:nvPr/>
        </p:nvCxnSpPr>
        <p:spPr>
          <a:xfrm flipV="1">
            <a:off x="3145134" y="2296691"/>
            <a:ext cx="974607" cy="88818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3158505" y="3167726"/>
            <a:ext cx="936231" cy="1715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弧形 155"/>
          <p:cNvSpPr/>
          <p:nvPr/>
        </p:nvSpPr>
        <p:spPr>
          <a:xfrm>
            <a:off x="3269222" y="2927849"/>
            <a:ext cx="348645" cy="385593"/>
          </a:xfrm>
          <a:prstGeom prst="arc">
            <a:avLst>
              <a:gd name="adj1" fmla="val 16200000"/>
              <a:gd name="adj2" fmla="val 990832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/>
              <p:cNvSpPr txBox="1"/>
              <p:nvPr/>
            </p:nvSpPr>
            <p:spPr>
              <a:xfrm>
                <a:off x="3601328" y="2910447"/>
                <a:ext cx="1111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28" y="2910447"/>
                <a:ext cx="111184" cy="153888"/>
              </a:xfrm>
              <a:prstGeom prst="rect">
                <a:avLst/>
              </a:prstGeom>
              <a:blipFill rotWithShape="1">
                <a:blip r:embed="rId11"/>
                <a:stretch>
                  <a:fillRect l="-219" t="-157" r="-32283" b="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87078" y="1790283"/>
            <a:ext cx="833479" cy="812582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33441" y="1790283"/>
            <a:ext cx="833479" cy="812582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04465" y="2882900"/>
            <a:ext cx="715010" cy="697865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79764" y="2519048"/>
            <a:ext cx="978217" cy="877429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 flipH="1" flipV="1">
            <a:off x="1273384" y="1437639"/>
            <a:ext cx="7333" cy="452437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30529" y="3873641"/>
            <a:ext cx="507489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273384" y="128375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sz="1400" dirty="0"/>
          </a:p>
        </p:txBody>
      </p:sp>
      <p:sp>
        <p:nvSpPr>
          <p:cNvPr id="99" name="文本框 98"/>
          <p:cNvSpPr txBox="1"/>
          <p:nvPr/>
        </p:nvSpPr>
        <p:spPr>
          <a:xfrm>
            <a:off x="5300904" y="3821543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x</a:t>
            </a:r>
            <a:endParaRPr lang="zh-CN" altLang="en-US" sz="1400" dirty="0"/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2187078" y="2196574"/>
            <a:ext cx="0" cy="1664226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23607" y="2141467"/>
            <a:ext cx="11693" cy="1738596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</p:cNvCxnSpPr>
          <p:nvPr/>
        </p:nvCxnSpPr>
        <p:spPr>
          <a:xfrm>
            <a:off x="2704465" y="3231833"/>
            <a:ext cx="0" cy="641808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</p:cNvCxnSpPr>
          <p:nvPr/>
        </p:nvCxnSpPr>
        <p:spPr>
          <a:xfrm>
            <a:off x="3419475" y="3231833"/>
            <a:ext cx="0" cy="641808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</p:cNvCxnSpPr>
          <p:nvPr/>
        </p:nvCxnSpPr>
        <p:spPr>
          <a:xfrm>
            <a:off x="3733441" y="2196574"/>
            <a:ext cx="32357" cy="1664226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6"/>
          </p:cNvCxnSpPr>
          <p:nvPr/>
        </p:nvCxnSpPr>
        <p:spPr>
          <a:xfrm>
            <a:off x="4566920" y="2196574"/>
            <a:ext cx="33311" cy="1664226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</p:cNvCxnSpPr>
          <p:nvPr/>
        </p:nvCxnSpPr>
        <p:spPr>
          <a:xfrm>
            <a:off x="4079764" y="2957763"/>
            <a:ext cx="0" cy="909457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057981" y="2974271"/>
            <a:ext cx="0" cy="909457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1252814" y="3830021"/>
                <a:ext cx="472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14" y="3830021"/>
                <a:ext cx="47224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26" t="-91" r="84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1962355" y="3830021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355" y="3830021"/>
                <a:ext cx="4669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4" t="-91" r="86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2468201" y="3830020"/>
                <a:ext cx="472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01" y="3830020"/>
                <a:ext cx="47224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5" t="-91" r="8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3520303" y="3836931"/>
                <a:ext cx="472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303" y="3836931"/>
                <a:ext cx="47224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5" t="-71" r="6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1804658" y="3836931"/>
                <a:ext cx="27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58" y="3836931"/>
                <a:ext cx="276934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225" t="-94" r="-25430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867887" y="3876187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887" y="3876187"/>
                <a:ext cx="271613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84" t="-53" r="-27097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3270973" y="3877100"/>
                <a:ext cx="27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973" y="3877100"/>
                <a:ext cx="276934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32" t="-153" r="-25623" b="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4435009" y="3883097"/>
                <a:ext cx="27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009" y="3883097"/>
                <a:ext cx="276934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61" t="-26" r="-25593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974536" y="3860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</a:t>
            </a:r>
            <a:endParaRPr lang="zh-CN" altLang="en-US" sz="1400" dirty="0"/>
          </a:p>
        </p:txBody>
      </p:sp>
      <p:sp>
        <p:nvSpPr>
          <p:cNvPr id="49" name="椭圆 48"/>
          <p:cNvSpPr/>
          <p:nvPr/>
        </p:nvSpPr>
        <p:spPr>
          <a:xfrm>
            <a:off x="1448737" y="2862303"/>
            <a:ext cx="491211" cy="45374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</p:cNvCxnSpPr>
          <p:nvPr/>
        </p:nvCxnSpPr>
        <p:spPr>
          <a:xfrm>
            <a:off x="1448737" y="3089177"/>
            <a:ext cx="5402" cy="784464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939420" y="3095599"/>
            <a:ext cx="5402" cy="784464"/>
          </a:xfrm>
          <a:prstGeom prst="line">
            <a:avLst/>
          </a:prstGeom>
          <a:ln w="6350" cap="flat" cmpd="sng" algn="ctr">
            <a:solidFill>
              <a:srgbClr val="ED7D3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3851097" y="3813430"/>
                <a:ext cx="472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97" y="3813430"/>
                <a:ext cx="47224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97" t="-69" r="5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4880084" y="3859596"/>
                <a:ext cx="27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84" y="3859596"/>
                <a:ext cx="276934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39" t="-24" r="-25615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23105" y="2750430"/>
            <a:ext cx="833479" cy="812582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56089" y="2488043"/>
            <a:ext cx="833479" cy="812582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98829" y="2842326"/>
            <a:ext cx="715010" cy="697865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 flipH="1" flipV="1">
            <a:off x="1273384" y="1437639"/>
            <a:ext cx="7333" cy="452437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30529" y="3873641"/>
            <a:ext cx="440338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273384" y="128375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sz="1400" dirty="0"/>
          </a:p>
        </p:txBody>
      </p:sp>
      <p:sp>
        <p:nvSpPr>
          <p:cNvPr id="99" name="文本框 98"/>
          <p:cNvSpPr txBox="1"/>
          <p:nvPr/>
        </p:nvSpPr>
        <p:spPr>
          <a:xfrm>
            <a:off x="4632651" y="386079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x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74536" y="386079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</a:t>
            </a:r>
            <a:endParaRPr lang="zh-CN" altLang="en-US" sz="1400" dirty="0"/>
          </a:p>
        </p:txBody>
      </p:sp>
      <p:sp>
        <p:nvSpPr>
          <p:cNvPr id="49" name="椭圆 48"/>
          <p:cNvSpPr/>
          <p:nvPr/>
        </p:nvSpPr>
        <p:spPr>
          <a:xfrm>
            <a:off x="1356305" y="2792936"/>
            <a:ext cx="491211" cy="45374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77249" y="2786602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45092" y="2459255"/>
            <a:ext cx="517002" cy="487403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16937" y="1890375"/>
            <a:ext cx="833479" cy="812582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66813" y="1209676"/>
            <a:ext cx="2695573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66813" y="1733551"/>
            <a:ext cx="2695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66813" y="2272374"/>
            <a:ext cx="2695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66813" y="2848644"/>
            <a:ext cx="2695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66813" y="3427446"/>
            <a:ext cx="2695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62113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209801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66109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19463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62388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240373" y="2938394"/>
            <a:ext cx="483573" cy="43821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655197" y="3270114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77249" y="2786602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45092" y="2459255"/>
            <a:ext cx="517002" cy="487403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16937" y="1890375"/>
            <a:ext cx="833479" cy="812582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66813" y="1209676"/>
            <a:ext cx="2695573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66813" y="1733551"/>
            <a:ext cx="2695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66813" y="2272374"/>
            <a:ext cx="2695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66813" y="2848644"/>
            <a:ext cx="2695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66813" y="3427446"/>
            <a:ext cx="2695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62113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209801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66109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19463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62388" y="1209676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271137" y="2918516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28095" y="2947008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41968" y="3153222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76718" y="3080419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86190" y="3260144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061184" y="2495139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01608" y="1908781"/>
            <a:ext cx="480634" cy="44150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573325" y="2085101"/>
            <a:ext cx="582196" cy="579391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267992" y="1849509"/>
            <a:ext cx="2254566" cy="2219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426281" y="1849510"/>
            <a:ext cx="10962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426281" y="2388333"/>
            <a:ext cx="1096277" cy="11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" idx="1"/>
          </p:cNvCxnSpPr>
          <p:nvPr/>
        </p:nvCxnSpPr>
        <p:spPr>
          <a:xfrm>
            <a:off x="6267992" y="2959172"/>
            <a:ext cx="2254566" cy="5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425000" y="3543405"/>
            <a:ext cx="10975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" idx="0"/>
          </p:cNvCxnSpPr>
          <p:nvPr/>
        </p:nvCxnSpPr>
        <p:spPr>
          <a:xfrm>
            <a:off x="7395275" y="1849509"/>
            <a:ext cx="31006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979635" y="1849509"/>
            <a:ext cx="0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522558" y="1849509"/>
            <a:ext cx="2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257536" y="3279563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40933" y="3056797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05587" y="3637986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29506" y="2500570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69930" y="1914212"/>
            <a:ext cx="480634" cy="44150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41647" y="2090532"/>
            <a:ext cx="582196" cy="579391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6314" y="1854940"/>
            <a:ext cx="2254566" cy="2219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294603" y="1854941"/>
            <a:ext cx="10962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390880" y="1854940"/>
            <a:ext cx="2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2125858" y="3284994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09255" y="3062228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973909" y="3643417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991890" y="2495139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732314" y="1908781"/>
            <a:ext cx="480634" cy="44150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504031" y="2085101"/>
            <a:ext cx="582196" cy="579391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198698" y="1849509"/>
            <a:ext cx="2254566" cy="2219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4356987" y="1849510"/>
            <a:ext cx="10962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453264" y="1849509"/>
            <a:ext cx="2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188242" y="3279563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971639" y="3056797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036293" y="3637986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205606" y="2953741"/>
            <a:ext cx="2254566" cy="5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283272" y="1882693"/>
            <a:ext cx="31006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11061252" y="2489396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0801676" y="1903038"/>
            <a:ext cx="480634" cy="44150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9573393" y="2079358"/>
            <a:ext cx="582196" cy="579391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9268060" y="1843766"/>
            <a:ext cx="2254566" cy="2219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10426349" y="1843767"/>
            <a:ext cx="10962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10410846" y="2382590"/>
            <a:ext cx="1111780" cy="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5" idx="1"/>
          </p:cNvCxnSpPr>
          <p:nvPr/>
        </p:nvCxnSpPr>
        <p:spPr>
          <a:xfrm>
            <a:off x="9268060" y="2953429"/>
            <a:ext cx="2254566" cy="5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425068" y="3537662"/>
            <a:ext cx="10975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5" idx="0"/>
          </p:cNvCxnSpPr>
          <p:nvPr/>
        </p:nvCxnSpPr>
        <p:spPr>
          <a:xfrm>
            <a:off x="10395343" y="1843766"/>
            <a:ext cx="31006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0979703" y="1843766"/>
            <a:ext cx="0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11522626" y="1843766"/>
            <a:ext cx="2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1321265" y="3329797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1041001" y="3051054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1105655" y="3632243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11257604" y="2953429"/>
            <a:ext cx="0" cy="5756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0973847" y="3260510"/>
            <a:ext cx="5487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524539" y="2953741"/>
            <a:ext cx="546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5638800" y="2953741"/>
            <a:ext cx="546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8608810" y="2964603"/>
            <a:ext cx="546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>
            <a:off x="5527914" y="2439743"/>
            <a:ext cx="353310" cy="3362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5268338" y="1853385"/>
            <a:ext cx="480634" cy="4415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4040055" y="2029705"/>
            <a:ext cx="582196" cy="5793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734722" y="1794113"/>
            <a:ext cx="2361278" cy="22193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787927" y="3280144"/>
            <a:ext cx="156958" cy="1385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507663" y="3001401"/>
            <a:ext cx="156958" cy="138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72317" y="3582590"/>
            <a:ext cx="353310" cy="3362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75749" y="2443420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16173" y="1857062"/>
            <a:ext cx="480634" cy="44150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87890" y="2033382"/>
            <a:ext cx="582196" cy="579391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2557" y="1797790"/>
            <a:ext cx="2254566" cy="2219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40846" y="1797791"/>
            <a:ext cx="10962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37123" y="1797790"/>
            <a:ext cx="2" cy="221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72101" y="3227844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55498" y="3005078"/>
            <a:ext cx="156958" cy="138578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520152" y="3586267"/>
            <a:ext cx="353310" cy="336267"/>
          </a:xfrm>
          <a:prstGeom prst="ellipse">
            <a:avLst/>
          </a:prstGeom>
          <a:solidFill>
            <a:srgbClr val="F2E1C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75405" y="1817134"/>
            <a:ext cx="853919" cy="21479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37896" y="2920860"/>
            <a:ext cx="751392" cy="999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85" idx="0"/>
            <a:endCxn id="85" idx="2"/>
          </p:cNvCxnSpPr>
          <p:nvPr/>
        </p:nvCxnSpPr>
        <p:spPr>
          <a:xfrm>
            <a:off x="4915361" y="1794113"/>
            <a:ext cx="0" cy="22193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75405" y="2883960"/>
            <a:ext cx="85391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237661" y="3544384"/>
            <a:ext cx="751392" cy="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3090894" y="2920860"/>
            <a:ext cx="546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491439" y="179411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6"/>
                </a:solidFill>
              </a:rPr>
              <a:t>1</a:t>
            </a:r>
            <a:endParaRPr lang="zh-CN" altLang="en-US" sz="1050" dirty="0">
              <a:solidFill>
                <a:schemeClr val="accent6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939606" y="216312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2"/>
                </a:solidFill>
              </a:rPr>
              <a:t>2</a:t>
            </a:r>
            <a:endParaRPr lang="zh-CN" altLang="en-US" sz="1050" dirty="0">
              <a:solidFill>
                <a:schemeClr val="accent2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94436" y="29295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/>
                </a:solidFill>
              </a:rPr>
              <a:t>3</a:t>
            </a:r>
            <a:endParaRPr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710394" y="1451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6868698" y="2033283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6"/>
                </a:solidFill>
              </a:rPr>
              <a:t>1</a:t>
            </a:r>
            <a:endParaRPr lang="zh-CN" altLang="en-US" sz="1050" dirty="0">
              <a:solidFill>
                <a:schemeClr val="accent6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346499" y="2543748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2"/>
                </a:solidFill>
              </a:rPr>
              <a:t>2</a:t>
            </a:r>
            <a:endParaRPr lang="zh-CN" altLang="en-US" sz="1050" dirty="0">
              <a:solidFill>
                <a:schemeClr val="accent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808363" y="2955908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1"/>
                </a:solidFill>
              </a:rPr>
              <a:t>3</a:t>
            </a:r>
            <a:endParaRPr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448509" y="2473829"/>
            <a:ext cx="258403" cy="26161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555497" y="3375498"/>
            <a:ext cx="207557" cy="21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52456" y="3366422"/>
            <a:ext cx="222437" cy="199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526424" y="3384477"/>
            <a:ext cx="156958" cy="138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7687571" y="3371064"/>
            <a:ext cx="156958" cy="1385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132077" y="3315740"/>
            <a:ext cx="224500" cy="1966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68" idx="2"/>
            <a:endCxn id="71" idx="0"/>
          </p:cNvCxnSpPr>
          <p:nvPr/>
        </p:nvCxnSpPr>
        <p:spPr>
          <a:xfrm flipH="1">
            <a:off x="6577711" y="2294893"/>
            <a:ext cx="420189" cy="178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8" idx="2"/>
            <a:endCxn id="69" idx="0"/>
          </p:cNvCxnSpPr>
          <p:nvPr/>
        </p:nvCxnSpPr>
        <p:spPr>
          <a:xfrm>
            <a:off x="6997900" y="2294893"/>
            <a:ext cx="477801" cy="248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69" idx="2"/>
            <a:endCxn id="70" idx="0"/>
          </p:cNvCxnSpPr>
          <p:nvPr/>
        </p:nvCxnSpPr>
        <p:spPr>
          <a:xfrm>
            <a:off x="7475701" y="2805358"/>
            <a:ext cx="461864" cy="15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9" idx="2"/>
          </p:cNvCxnSpPr>
          <p:nvPr/>
        </p:nvCxnSpPr>
        <p:spPr>
          <a:xfrm flipH="1">
            <a:off x="7141624" y="2805358"/>
            <a:ext cx="334077" cy="137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0" idx="2"/>
            <a:endCxn id="76" idx="0"/>
          </p:cNvCxnSpPr>
          <p:nvPr/>
        </p:nvCxnSpPr>
        <p:spPr>
          <a:xfrm>
            <a:off x="7937565" y="3217518"/>
            <a:ext cx="306762" cy="982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2"/>
          </p:cNvCxnSpPr>
          <p:nvPr/>
        </p:nvCxnSpPr>
        <p:spPr>
          <a:xfrm flipH="1">
            <a:off x="7678149" y="3217518"/>
            <a:ext cx="259416" cy="94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5720966" y="2249523"/>
            <a:ext cx="156958" cy="1385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235537" y="1840136"/>
            <a:ext cx="751392" cy="999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/>
          <p:cNvCxnSpPr/>
          <p:nvPr/>
        </p:nvCxnSpPr>
        <p:spPr>
          <a:xfrm>
            <a:off x="5226668" y="2346535"/>
            <a:ext cx="751392" cy="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191812" y="262235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/>
                </a:solidFill>
              </a:rPr>
              <a:t>3</a:t>
            </a:r>
            <a:endParaRPr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799308" y="3414069"/>
            <a:ext cx="156958" cy="1385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6974691" y="294821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1"/>
                </a:solidFill>
              </a:rPr>
              <a:t>3</a:t>
            </a:r>
            <a:endParaRPr lang="zh-CN" altLang="en-US" sz="1050" dirty="0">
              <a:solidFill>
                <a:schemeClr val="accent1"/>
              </a:solidFill>
            </a:endParaRPr>
          </a:p>
        </p:txBody>
      </p:sp>
      <p:cxnSp>
        <p:nvCxnSpPr>
          <p:cNvPr id="127" name="直接箭头连接符 126"/>
          <p:cNvCxnSpPr>
            <a:stCxn id="124" idx="2"/>
          </p:cNvCxnSpPr>
          <p:nvPr/>
        </p:nvCxnSpPr>
        <p:spPr>
          <a:xfrm flipH="1">
            <a:off x="6763054" y="3209824"/>
            <a:ext cx="340839" cy="156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4" idx="2"/>
          </p:cNvCxnSpPr>
          <p:nvPr/>
        </p:nvCxnSpPr>
        <p:spPr>
          <a:xfrm>
            <a:off x="7103893" y="3209824"/>
            <a:ext cx="152692" cy="156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7090465" y="3411522"/>
            <a:ext cx="156958" cy="1385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新月形 2"/>
          <p:cNvSpPr/>
          <p:nvPr/>
        </p:nvSpPr>
        <p:spPr>
          <a:xfrm rot="3520478">
            <a:off x="4535963" y="1780637"/>
            <a:ext cx="1463040" cy="1569720"/>
          </a:xfrm>
          <a:prstGeom prst="moon">
            <a:avLst/>
          </a:prstGeom>
          <a:solidFill>
            <a:srgbClr val="F2E1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新月形 3"/>
          <p:cNvSpPr/>
          <p:nvPr/>
        </p:nvSpPr>
        <p:spPr>
          <a:xfrm rot="3520478">
            <a:off x="6781809" y="1648835"/>
            <a:ext cx="1463040" cy="1569720"/>
          </a:xfrm>
          <a:prstGeom prst="moon">
            <a:avLst/>
          </a:prstGeom>
          <a:solidFill>
            <a:srgbClr val="F2E1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26024" y="1882589"/>
            <a:ext cx="1694130" cy="17386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新月形 5"/>
          <p:cNvSpPr/>
          <p:nvPr/>
        </p:nvSpPr>
        <p:spPr>
          <a:xfrm rot="3520478">
            <a:off x="1943133" y="1794035"/>
            <a:ext cx="1463040" cy="1582044"/>
          </a:xfrm>
          <a:prstGeom prst="moon">
            <a:avLst/>
          </a:prstGeom>
          <a:solidFill>
            <a:srgbClr val="F2E1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 rot="3544064">
            <a:off x="4533487" y="1794751"/>
            <a:ext cx="1485669" cy="15709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73799" y="1674237"/>
            <a:ext cx="1918535" cy="188500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2923" y="3694220"/>
            <a:ext cx="2380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dirty="0">
                <a:solidFill>
                  <a:srgbClr val="191B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AABB(axis-aligned bounding boxes)</a:t>
            </a:r>
            <a:endParaRPr lang="en-US" altLang="zh-CN" sz="1200" b="0" i="0" dirty="0">
              <a:solidFill>
                <a:srgbClr val="191B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350" y="3694219"/>
            <a:ext cx="21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dirty="0">
                <a:solidFill>
                  <a:srgbClr val="191B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OBB(oriented bounding boxes)</a:t>
            </a:r>
            <a:endParaRPr lang="en-US" altLang="zh-CN" sz="1200" b="0" i="0" dirty="0">
              <a:solidFill>
                <a:srgbClr val="191B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75830" y="3694430"/>
            <a:ext cx="124269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191B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Circle/Sphere</a:t>
            </a:r>
            <a:endParaRPr lang="en-US" altLang="zh-CN" sz="1200" b="0" i="0" dirty="0">
              <a:solidFill>
                <a:srgbClr val="191B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新月形 14"/>
          <p:cNvSpPr/>
          <p:nvPr/>
        </p:nvSpPr>
        <p:spPr>
          <a:xfrm rot="3520478">
            <a:off x="9094575" y="1648836"/>
            <a:ext cx="1463040" cy="1569720"/>
          </a:xfrm>
          <a:prstGeom prst="moon">
            <a:avLst/>
          </a:prstGeom>
          <a:solidFill>
            <a:srgbClr val="F2E1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75065" y="3694430"/>
            <a:ext cx="287337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191B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K-DOP(K-Discrete Oriented Polytope)</a:t>
            </a:r>
            <a:endParaRPr lang="en-US" altLang="zh-CN" sz="1200" b="0" i="0" dirty="0">
              <a:solidFill>
                <a:srgbClr val="191B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9048750" y="1532564"/>
            <a:ext cx="666750" cy="6391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9048750" y="2171700"/>
            <a:ext cx="431800" cy="138754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9715500" y="1506229"/>
            <a:ext cx="1307063" cy="10592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9480550" y="2565497"/>
            <a:ext cx="1542013" cy="9937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Cambria Math</vt:lpstr>
      <vt:lpstr>-apple-system</vt:lpstr>
      <vt:lpstr>Segoe Print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刘宇阳</dc:creator>
  <cp:lastModifiedBy>馬鹿</cp:lastModifiedBy>
  <cp:revision>19</cp:revision>
  <dcterms:created xsi:type="dcterms:W3CDTF">2024-12-30T15:23:00Z</dcterms:created>
  <dcterms:modified xsi:type="dcterms:W3CDTF">2024-12-31T09:22:41Z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E8882DD9FF7243FD9EE05B260C31E8BB_12</vt:lpwstr>
  </property>
  <property fmtid="{D5CDD505-2E9C-101B-9397-08002B2CF9AE}" pid="3" name="KSOProductBuildVer">
    <vt:lpwstr>2052-12.1.0.19770</vt:lpwstr>
  </property>
</Properties>
</file>