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54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17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44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993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981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7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78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1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95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63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74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10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28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19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70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20C8D666-BE49-C166-DF5D-18CE4A82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179389"/>
          </a:xfrm>
        </p:spPr>
        <p:txBody>
          <a:bodyPr/>
          <a:lstStyle/>
          <a:p>
            <a:r>
              <a:rPr lang="ru-RU" dirty="0"/>
              <a:t>Семинар 1. Базовый синтаксис и структуры в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CD5CE5-F646-6139-1446-8442B21C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85" y="2917745"/>
            <a:ext cx="526806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8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57A4B-441D-E6BE-4221-E651C380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6A6CD9-69FE-6C76-9B9B-81930209DD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Кроссплатформенность</a:t>
            </a:r>
          </a:p>
          <a:p>
            <a:r>
              <a:rPr lang="ru-RU" b="1" i="0" dirty="0">
                <a:solidFill>
                  <a:srgbClr val="FFFFFF"/>
                </a:solidFill>
                <a:effectLst/>
                <a:latin typeface="Inter"/>
              </a:rPr>
              <a:t>Универсальность</a:t>
            </a:r>
          </a:p>
          <a:p>
            <a:r>
              <a:rPr lang="ru-RU" b="1" i="0" dirty="0">
                <a:solidFill>
                  <a:srgbClr val="FFFFFF"/>
                </a:solidFill>
                <a:effectLst/>
                <a:latin typeface="Inter"/>
              </a:rPr>
              <a:t>Богатая стандартная библиотека</a:t>
            </a:r>
            <a:endParaRPr lang="ru-RU" b="1" dirty="0">
              <a:solidFill>
                <a:srgbClr val="FFFFFF"/>
              </a:solidFill>
              <a:latin typeface="Inter"/>
            </a:endParaRP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5AD280-E4B3-11E6-C917-2B410776C3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Python — </a:t>
            </a:r>
            <a:r>
              <a:rPr lang="ru-RU" b="0" i="0" dirty="0">
                <a:solidFill>
                  <a:srgbClr val="FFFFFF"/>
                </a:solidFill>
                <a:effectLst/>
                <a:latin typeface="Inter"/>
              </a:rPr>
              <a:t>это интерпретируемый язык</a:t>
            </a:r>
          </a:p>
          <a:p>
            <a:r>
              <a:rPr lang="ru-RU" b="0" i="0" dirty="0">
                <a:solidFill>
                  <a:srgbClr val="FFFFFF"/>
                </a:solidFill>
                <a:effectLst/>
                <a:latin typeface="Inter"/>
              </a:rPr>
              <a:t>Python легко интегрируется с другими языками программирования, такими как C, C++ и 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66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FE94B-4597-276C-7169-BC1DC4E2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0"/>
            <a:ext cx="3782482" cy="1127735"/>
          </a:xfrm>
        </p:spPr>
        <p:txBody>
          <a:bodyPr/>
          <a:lstStyle/>
          <a:p>
            <a:r>
              <a:rPr lang="ru-RU" dirty="0"/>
              <a:t>Переменные и их типы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0FD1EB-3FC4-EBB2-E7C7-CDB7C3F7A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485" y="2260738"/>
            <a:ext cx="4739053" cy="3600311"/>
          </a:xfrm>
        </p:spPr>
        <p:txBody>
          <a:bodyPr/>
          <a:lstStyle/>
          <a:p>
            <a:r>
              <a:rPr lang="en-US" b="0" i="0" dirty="0">
                <a:solidFill>
                  <a:srgbClr val="CE9178"/>
                </a:solidFill>
                <a:effectLst/>
                <a:latin typeface="Menlo"/>
              </a:rPr>
              <a:t>type</a:t>
            </a:r>
            <a:r>
              <a:rPr lang="en-US" b="0" i="0" dirty="0">
                <a:solidFill>
                  <a:srgbClr val="D4D4D4"/>
                </a:solidFill>
                <a:effectLst/>
                <a:latin typeface="Menlo"/>
              </a:rPr>
              <a:t>(x)</a:t>
            </a:r>
            <a:r>
              <a:rPr lang="ru-RU" b="0" i="0" dirty="0">
                <a:solidFill>
                  <a:srgbClr val="D4D4D4"/>
                </a:solidFill>
                <a:effectLst/>
                <a:latin typeface="Menlo"/>
              </a:rPr>
              <a:t> – проверка типа переменной</a:t>
            </a:r>
            <a:endParaRPr lang="ru-RU" dirty="0"/>
          </a:p>
          <a:p>
            <a:r>
              <a:rPr lang="ru-RU" dirty="0"/>
              <a:t>Список основных типов</a:t>
            </a:r>
            <a:endParaRPr lang="en-US" dirty="0"/>
          </a:p>
          <a:p>
            <a:r>
              <a:rPr lang="en-US" dirty="0"/>
              <a:t>	int – </a:t>
            </a:r>
            <a:r>
              <a:rPr lang="ru-RU" dirty="0"/>
              <a:t>целое число</a:t>
            </a:r>
            <a:r>
              <a:rPr lang="en-US" dirty="0"/>
              <a:t> -&gt; 123</a:t>
            </a:r>
          </a:p>
          <a:p>
            <a:r>
              <a:rPr lang="en-US" dirty="0"/>
              <a:t>	float – </a:t>
            </a:r>
            <a:r>
              <a:rPr lang="ru-RU" dirty="0"/>
              <a:t>вещественные числа</a:t>
            </a:r>
            <a:r>
              <a:rPr lang="en-US" dirty="0"/>
              <a:t> -&gt; 3.14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bool – </a:t>
            </a:r>
            <a:r>
              <a:rPr lang="ru-RU" dirty="0"/>
              <a:t>логическая переменная -</a:t>
            </a:r>
            <a:r>
              <a:rPr lang="en-US" dirty="0"/>
              <a:t>&gt; (True/False)</a:t>
            </a:r>
          </a:p>
          <a:p>
            <a:r>
              <a:rPr lang="en-US" dirty="0"/>
              <a:t>	string – </a:t>
            </a:r>
            <a:r>
              <a:rPr lang="ru-RU" dirty="0"/>
              <a:t>строка </a:t>
            </a:r>
            <a:r>
              <a:rPr lang="en-US" dirty="0"/>
              <a:t>-&gt; “Hello”</a:t>
            </a:r>
          </a:p>
          <a:p>
            <a:r>
              <a:rPr lang="en-US" dirty="0"/>
              <a:t>	list </a:t>
            </a:r>
            <a:r>
              <a:rPr lang="ru-RU" dirty="0"/>
              <a:t>– список, упорядоченная последовательность из различных элементов</a:t>
            </a:r>
            <a:endParaRPr lang="en-US" dirty="0"/>
          </a:p>
          <a:p>
            <a:r>
              <a:rPr lang="en-US" dirty="0"/>
              <a:t>	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5AEB512-6B9A-2839-B49A-2CBC388BF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207" y="1127735"/>
            <a:ext cx="5574324" cy="4139616"/>
          </a:xfrm>
        </p:spPr>
      </p:pic>
    </p:spTree>
    <p:extLst>
      <p:ext uri="{BB962C8B-B14F-4D97-AF65-F5344CB8AC3E}">
        <p14:creationId xmlns:p14="http://schemas.microsoft.com/office/powerpoint/2010/main" val="75192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2C0F2-808C-9875-AFE8-AD2492B9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 и условия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C897F4-9F81-6B55-2AB2-5264E5FD6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Логические операции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6FE9BB7-77C1-66E1-BF8A-70446108BB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3611" y="2751138"/>
            <a:ext cx="4811090" cy="3109912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4606530-390F-EC4E-0792-0154C2CC8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If, </a:t>
            </a:r>
            <a:r>
              <a:rPr lang="en-US" sz="3200" dirty="0" err="1"/>
              <a:t>elif</a:t>
            </a:r>
            <a:r>
              <a:rPr lang="en-US" sz="3200" dirty="0"/>
              <a:t>, else</a:t>
            </a:r>
            <a:endParaRPr lang="ru-RU" sz="320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1A8FA72-6E99-F4A1-7FDB-15C8A3E543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32948" y="2751138"/>
            <a:ext cx="4104553" cy="3109912"/>
          </a:xfrm>
        </p:spPr>
      </p:pic>
    </p:spTree>
    <p:extLst>
      <p:ext uri="{BB962C8B-B14F-4D97-AF65-F5344CB8AC3E}">
        <p14:creationId xmlns:p14="http://schemas.microsoft.com/office/powerpoint/2010/main" val="42996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94E0F-7D5C-567D-2A1B-81B31969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36" y="-151709"/>
            <a:ext cx="4852988" cy="1617163"/>
          </a:xfrm>
        </p:spPr>
        <p:txBody>
          <a:bodyPr/>
          <a:lstStyle/>
          <a:p>
            <a:r>
              <a:rPr lang="ru-RU" dirty="0"/>
              <a:t>Массивы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B39CCD-6CE2-616A-23C1-7C15F2CAB3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321A9B-DB8A-DB1B-CC24-5C7ECABAB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028" y="1712001"/>
            <a:ext cx="4852988" cy="3516365"/>
          </a:xfrm>
        </p:spPr>
        <p:txBody>
          <a:bodyPr/>
          <a:lstStyle/>
          <a:p>
            <a:r>
              <a:rPr lang="ru-RU" dirty="0"/>
              <a:t> </a:t>
            </a:r>
            <a:r>
              <a:rPr lang="ru-RU" sz="1600" dirty="0"/>
              <a:t>список – упорядоченный набор элементов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29412D-D700-17A1-50E9-BA873B5B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39" y="2427050"/>
            <a:ext cx="3419952" cy="20862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CAD976F-EE8C-CB8A-1CD7-C58C48FD8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46" y="1465454"/>
            <a:ext cx="4927918" cy="325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2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2ECA5-C80B-B989-9EE8-BE92B54E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 </a:t>
            </a:r>
            <a:r>
              <a:rPr lang="en-US" dirty="0"/>
              <a:t>while </a:t>
            </a:r>
            <a:r>
              <a:rPr lang="ru-RU" dirty="0"/>
              <a:t>и </a:t>
            </a:r>
            <a:r>
              <a:rPr lang="en-US" dirty="0"/>
              <a:t>for </a:t>
            </a:r>
            <a:r>
              <a:rPr lang="ru-RU" dirty="0"/>
              <a:t>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AC2D40-58D8-F3B6-0C12-98ADEA44E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06341" y="2174875"/>
            <a:ext cx="5189857" cy="576262"/>
          </a:xfrm>
        </p:spPr>
        <p:txBody>
          <a:bodyPr/>
          <a:lstStyle/>
          <a:p>
            <a:r>
              <a:rPr lang="en-US" sz="3200" dirty="0"/>
              <a:t>while</a:t>
            </a:r>
            <a:endParaRPr lang="ru-RU" sz="32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CEE948C-DD1D-1C26-0C99-AFA2B7585B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810" y="3206626"/>
            <a:ext cx="4505954" cy="1800476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A234B6F-AB28-CC08-E221-402CC1381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3516" y="2174875"/>
            <a:ext cx="5194583" cy="576262"/>
          </a:xfrm>
        </p:spPr>
        <p:txBody>
          <a:bodyPr/>
          <a:lstStyle/>
          <a:p>
            <a:r>
              <a:rPr lang="en-US" sz="2800" dirty="0"/>
              <a:t>for</a:t>
            </a:r>
            <a:endParaRPr lang="ru-RU" sz="280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7F1616A-C1F3-7408-E1E5-BAB63C672A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29300" y="2751137"/>
            <a:ext cx="5387161" cy="3460843"/>
          </a:xfrm>
        </p:spPr>
      </p:pic>
    </p:spTree>
    <p:extLst>
      <p:ext uri="{BB962C8B-B14F-4D97-AF65-F5344CB8AC3E}">
        <p14:creationId xmlns:p14="http://schemas.microsoft.com/office/powerpoint/2010/main" val="3773116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199</TotalTime>
  <Words>125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Century Gothic</vt:lpstr>
      <vt:lpstr>Inter</vt:lpstr>
      <vt:lpstr>Menlo</vt:lpstr>
      <vt:lpstr>Wingdings 2</vt:lpstr>
      <vt:lpstr>Цитаты</vt:lpstr>
      <vt:lpstr>Семинар 1. Базовый синтаксис и структуры в Python</vt:lpstr>
      <vt:lpstr>Про Python</vt:lpstr>
      <vt:lpstr>Переменные и их типы</vt:lpstr>
      <vt:lpstr>Логические операторы и условия</vt:lpstr>
      <vt:lpstr>Массивы в Python</vt:lpstr>
      <vt:lpstr>Циклы while и for в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Гольцев Никита Сергеевич</dc:creator>
  <cp:lastModifiedBy>Гольцев Никита Сергеевич</cp:lastModifiedBy>
  <cp:revision>21</cp:revision>
  <dcterms:created xsi:type="dcterms:W3CDTF">2025-02-28T21:28:05Z</dcterms:created>
  <dcterms:modified xsi:type="dcterms:W3CDTF">2025-03-01T00:47:51Z</dcterms:modified>
</cp:coreProperties>
</file>