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F340-6C2F-4601-9096-B3497B22B395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0C37-B2B9-4025-9036-CBAF6CD4D7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540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F340-6C2F-4601-9096-B3497B22B395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0C37-B2B9-4025-9036-CBAF6CD4D7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171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F340-6C2F-4601-9096-B3497B22B395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0C37-B2B9-4025-9036-CBAF6CD4D7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442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F340-6C2F-4601-9096-B3497B22B395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0C37-B2B9-4025-9036-CBAF6CD4D7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993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F340-6C2F-4601-9096-B3497B22B395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0C37-B2B9-4025-9036-CBAF6CD4D7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5981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F340-6C2F-4601-9096-B3497B22B395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0C37-B2B9-4025-9036-CBAF6CD4D7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72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F340-6C2F-4601-9096-B3497B22B395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0C37-B2B9-4025-9036-CBAF6CD4D7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78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F340-6C2F-4601-9096-B3497B22B395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0C37-B2B9-4025-9036-CBAF6CD4D7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919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F340-6C2F-4601-9096-B3497B22B395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0C37-B2B9-4025-9036-CBAF6CD4D7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4958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F340-6C2F-4601-9096-B3497B22B395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0C37-B2B9-4025-9036-CBAF6CD4D7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8631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F340-6C2F-4601-9096-B3497B22B395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0C37-B2B9-4025-9036-CBAF6CD4D7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2742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F340-6C2F-4601-9096-B3497B22B395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0C37-B2B9-4025-9036-CBAF6CD4D7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101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F340-6C2F-4601-9096-B3497B22B395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0C37-B2B9-4025-9036-CBAF6CD4D7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289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E6EF340-6C2F-4601-9096-B3497B22B395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0EC0C37-B2B9-4025-9036-CBAF6CD4D7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19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6EF340-6C2F-4601-9096-B3497B22B395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0EC0C37-B2B9-4025-9036-CBAF6CD4D7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707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20C8D666-BE49-C166-DF5D-18CE4A82D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7"/>
            <a:ext cx="10571998" cy="1179389"/>
          </a:xfrm>
        </p:spPr>
        <p:txBody>
          <a:bodyPr/>
          <a:lstStyle/>
          <a:p>
            <a:r>
              <a:rPr lang="ru-RU" dirty="0"/>
              <a:t>Семинар 1. Базовый синтаксис и структуры в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ECD5CE5-F646-6139-1446-8442B21CB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85" y="2917745"/>
            <a:ext cx="5268060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485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D57A4B-441D-E6BE-4221-E651C3808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6A6CD9-69FE-6C76-9B9B-81930209DD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25AD280-E4B3-11E6-C917-2B410776C3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665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AFE94B-4597-276C-7169-BC1DC4E27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151" y="0"/>
            <a:ext cx="3782482" cy="1127735"/>
          </a:xfrm>
        </p:spPr>
        <p:txBody>
          <a:bodyPr/>
          <a:lstStyle/>
          <a:p>
            <a:r>
              <a:rPr lang="ru-RU" dirty="0"/>
              <a:t>Переменные и их типы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60FD1EB-3FC4-EBB2-E7C7-CDB7C3F7A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0485" y="2260738"/>
            <a:ext cx="4739053" cy="3600311"/>
          </a:xfrm>
        </p:spPr>
        <p:txBody>
          <a:bodyPr/>
          <a:lstStyle/>
          <a:p>
            <a:r>
              <a:rPr lang="en-US" b="0" i="0" dirty="0">
                <a:solidFill>
                  <a:srgbClr val="CE9178"/>
                </a:solidFill>
                <a:effectLst/>
                <a:latin typeface="Menlo"/>
              </a:rPr>
              <a:t>type</a:t>
            </a:r>
            <a:r>
              <a:rPr lang="en-US" b="0" i="0" dirty="0">
                <a:solidFill>
                  <a:srgbClr val="D4D4D4"/>
                </a:solidFill>
                <a:effectLst/>
                <a:latin typeface="Menlo"/>
              </a:rPr>
              <a:t>(x)</a:t>
            </a:r>
            <a:r>
              <a:rPr lang="ru-RU" b="0" i="0" dirty="0">
                <a:solidFill>
                  <a:srgbClr val="D4D4D4"/>
                </a:solidFill>
                <a:effectLst/>
                <a:latin typeface="Menlo"/>
              </a:rPr>
              <a:t> – проверка типа переменной</a:t>
            </a:r>
            <a:endParaRPr lang="ru-RU" dirty="0"/>
          </a:p>
          <a:p>
            <a:r>
              <a:rPr lang="ru-RU" dirty="0"/>
              <a:t>Список основных типов</a:t>
            </a:r>
            <a:endParaRPr lang="en-US" dirty="0"/>
          </a:p>
          <a:p>
            <a:r>
              <a:rPr lang="en-US" dirty="0"/>
              <a:t>	int – </a:t>
            </a:r>
            <a:r>
              <a:rPr lang="ru-RU" dirty="0"/>
              <a:t>целое число</a:t>
            </a:r>
            <a:r>
              <a:rPr lang="en-US" dirty="0"/>
              <a:t> -&gt; 123</a:t>
            </a:r>
          </a:p>
          <a:p>
            <a:r>
              <a:rPr lang="en-US" dirty="0"/>
              <a:t>	float – </a:t>
            </a:r>
            <a:r>
              <a:rPr lang="ru-RU" dirty="0"/>
              <a:t>вещественные числа</a:t>
            </a:r>
            <a:r>
              <a:rPr lang="en-US" dirty="0"/>
              <a:t> -&gt; 3.14</a:t>
            </a:r>
            <a:endParaRPr lang="ru-RU" dirty="0"/>
          </a:p>
          <a:p>
            <a:r>
              <a:rPr lang="ru-RU" dirty="0"/>
              <a:t>	</a:t>
            </a:r>
            <a:r>
              <a:rPr lang="en-US" dirty="0"/>
              <a:t>bool – </a:t>
            </a:r>
            <a:r>
              <a:rPr lang="ru-RU" dirty="0"/>
              <a:t>логическая переменная -</a:t>
            </a:r>
            <a:r>
              <a:rPr lang="en-US" dirty="0"/>
              <a:t>&gt; (True/False)</a:t>
            </a:r>
          </a:p>
          <a:p>
            <a:r>
              <a:rPr lang="en-US" dirty="0"/>
              <a:t>	string – </a:t>
            </a:r>
            <a:r>
              <a:rPr lang="ru-RU" dirty="0"/>
              <a:t>строка </a:t>
            </a:r>
            <a:r>
              <a:rPr lang="en-US" dirty="0"/>
              <a:t>-&gt; “Hello”</a:t>
            </a:r>
          </a:p>
          <a:p>
            <a:r>
              <a:rPr lang="en-US" dirty="0"/>
              <a:t>	list </a:t>
            </a:r>
            <a:r>
              <a:rPr lang="ru-RU" dirty="0"/>
              <a:t>– список, упорядоченная последовательность из различных элементов</a:t>
            </a:r>
            <a:endParaRPr lang="en-US" dirty="0"/>
          </a:p>
          <a:p>
            <a:r>
              <a:rPr lang="en-US" dirty="0"/>
              <a:t>	</a:t>
            </a:r>
            <a:endParaRPr lang="ru-RU" dirty="0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C5AEB512-6B9A-2839-B49A-2CBC388BF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6207" y="1127735"/>
            <a:ext cx="5574324" cy="4139616"/>
          </a:xfrm>
        </p:spPr>
      </p:pic>
    </p:spTree>
    <p:extLst>
      <p:ext uri="{BB962C8B-B14F-4D97-AF65-F5344CB8AC3E}">
        <p14:creationId xmlns:p14="http://schemas.microsoft.com/office/powerpoint/2010/main" val="751927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62C0F2-808C-9875-AFE8-AD2492B9A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Логические операторы и условия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C897F4-9F81-6B55-2AB2-5264E5FD67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Логические операции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76FE9BB7-77C1-66E1-BF8A-70446108BB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03611" y="2751138"/>
            <a:ext cx="4811090" cy="3109912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04606530-390F-EC4E-0792-0154C2CC83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/>
              <a:t>If, </a:t>
            </a:r>
            <a:r>
              <a:rPr lang="en-US" sz="3200" dirty="0" err="1"/>
              <a:t>elif</a:t>
            </a:r>
            <a:r>
              <a:rPr lang="en-US" sz="3200" dirty="0"/>
              <a:t>, else</a:t>
            </a:r>
            <a:endParaRPr lang="ru-RU" sz="3200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53F923-6ABA-9684-4FB5-C52BCF30D84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9614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79</TotalTime>
  <Words>82</Words>
  <Application>Microsoft Office PowerPoint</Application>
  <PresentationFormat>Широкоэкранный</PresentationFormat>
  <Paragraphs>14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Century Gothic</vt:lpstr>
      <vt:lpstr>Menlo</vt:lpstr>
      <vt:lpstr>Wingdings 2</vt:lpstr>
      <vt:lpstr>Цитаты</vt:lpstr>
      <vt:lpstr>Семинар 1. Базовый синтаксис и структуры в Python</vt:lpstr>
      <vt:lpstr>Про Python</vt:lpstr>
      <vt:lpstr>Переменные и их типы</vt:lpstr>
      <vt:lpstr>Логические операторы и условия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Гольцев Никита Сергеевич</dc:creator>
  <cp:lastModifiedBy>Гольцев Никита Сергеевич</cp:lastModifiedBy>
  <cp:revision>7</cp:revision>
  <dcterms:created xsi:type="dcterms:W3CDTF">2025-02-28T21:28:05Z</dcterms:created>
  <dcterms:modified xsi:type="dcterms:W3CDTF">2025-02-28T22:47:06Z</dcterms:modified>
</cp:coreProperties>
</file>